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 id="2147483712" r:id="rId2"/>
  </p:sldMasterIdLst>
  <p:notesMasterIdLst>
    <p:notesMasterId r:id="rId20"/>
  </p:notesMasterIdLst>
  <p:handoutMasterIdLst>
    <p:handoutMasterId r:id="rId21"/>
  </p:handoutMasterIdLst>
  <p:sldIdLst>
    <p:sldId id="801" r:id="rId3"/>
    <p:sldId id="802" r:id="rId4"/>
    <p:sldId id="803" r:id="rId5"/>
    <p:sldId id="804" r:id="rId6"/>
    <p:sldId id="805" r:id="rId7"/>
    <p:sldId id="806" r:id="rId8"/>
    <p:sldId id="807" r:id="rId9"/>
    <p:sldId id="808" r:id="rId10"/>
    <p:sldId id="809" r:id="rId11"/>
    <p:sldId id="810" r:id="rId12"/>
    <p:sldId id="811" r:id="rId13"/>
    <p:sldId id="812" r:id="rId14"/>
    <p:sldId id="813" r:id="rId15"/>
    <p:sldId id="814" r:id="rId16"/>
    <p:sldId id="815" r:id="rId17"/>
    <p:sldId id="816" r:id="rId18"/>
    <p:sldId id="817" r:id="rId19"/>
  </p:sldIdLst>
  <p:sldSz cx="9144000" cy="6858000" type="screen4x3"/>
  <p:notesSz cx="6761163" cy="9942513"/>
  <p:embeddedFontLst>
    <p:embeddedFont>
      <p:font typeface="Calibri" pitchFamily="34" charset="0"/>
      <p:regular r:id="rId22"/>
      <p:bold r:id="rId23"/>
      <p:italic r:id="rId24"/>
      <p:boldItalic r:id="rId25"/>
    </p:embeddedFont>
  </p:embeddedFont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D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053" autoAdjust="0"/>
    <p:restoredTop sz="94128" autoAdjust="0"/>
  </p:normalViewPr>
  <p:slideViewPr>
    <p:cSldViewPr>
      <p:cViewPr varScale="1">
        <p:scale>
          <a:sx n="69" d="100"/>
          <a:sy n="69" d="100"/>
        </p:scale>
        <p:origin x="-1170" y="-102"/>
      </p:cViewPr>
      <p:guideLst>
        <p:guide orient="horz" pos="2160"/>
        <p:guide pos="2880"/>
      </p:guideLst>
    </p:cSldViewPr>
  </p:slideViewPr>
  <p:notesTextViewPr>
    <p:cViewPr>
      <p:scale>
        <a:sx n="1" d="1"/>
        <a:sy n="1" d="1"/>
      </p:scale>
      <p:origin x="0" y="0"/>
    </p:cViewPr>
  </p:notesTextViewPr>
  <p:sorterViewPr>
    <p:cViewPr>
      <p:scale>
        <a:sx n="33" d="100"/>
        <a:sy n="33" d="100"/>
      </p:scale>
      <p:origin x="0" y="0"/>
    </p:cViewPr>
  </p:sorterViewPr>
  <p:notesViewPr>
    <p:cSldViewPr>
      <p:cViewPr varScale="1">
        <p:scale>
          <a:sx n="51" d="100"/>
          <a:sy n="51" d="100"/>
        </p:scale>
        <p:origin x="-2940" y="-108"/>
      </p:cViewPr>
      <p:guideLst>
        <p:guide orient="horz" pos="3130"/>
        <p:guide pos="2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30574" cy="497683"/>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29010" y="0"/>
            <a:ext cx="2930574" cy="497683"/>
          </a:xfrm>
          <a:prstGeom prst="rect">
            <a:avLst/>
          </a:prstGeom>
        </p:spPr>
        <p:txBody>
          <a:bodyPr vert="horz" lIns="91440" tIns="45720" rIns="91440" bIns="45720" rtlCol="0"/>
          <a:lstStyle>
            <a:lvl1pPr algn="r">
              <a:defRPr sz="1200"/>
            </a:lvl1pPr>
          </a:lstStyle>
          <a:p>
            <a:fld id="{C8C5F29F-977D-49BE-8E90-A33DA193224B}" type="datetimeFigureOut">
              <a:rPr lang="tr-TR" smtClean="0"/>
              <a:t>3.10.2016</a:t>
            </a:fld>
            <a:endParaRPr lang="tr-TR"/>
          </a:p>
        </p:txBody>
      </p:sp>
      <p:sp>
        <p:nvSpPr>
          <p:cNvPr id="4" name="Altbilgi Yer Tutucusu 3"/>
          <p:cNvSpPr>
            <a:spLocks noGrp="1"/>
          </p:cNvSpPr>
          <p:nvPr>
            <p:ph type="ftr" sz="quarter" idx="2"/>
          </p:nvPr>
        </p:nvSpPr>
        <p:spPr>
          <a:xfrm>
            <a:off x="0" y="9443241"/>
            <a:ext cx="2930574" cy="497682"/>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29010" y="9443241"/>
            <a:ext cx="2930574" cy="497682"/>
          </a:xfrm>
          <a:prstGeom prst="rect">
            <a:avLst/>
          </a:prstGeom>
        </p:spPr>
        <p:txBody>
          <a:bodyPr vert="horz" lIns="91440" tIns="45720" rIns="91440" bIns="45720" rtlCol="0" anchor="b"/>
          <a:lstStyle>
            <a:lvl1pPr algn="r">
              <a:defRPr sz="1200"/>
            </a:lvl1pPr>
          </a:lstStyle>
          <a:p>
            <a:fld id="{D308A7A6-A518-4EE9-9731-809A951674BF}" type="slidenum">
              <a:rPr lang="tr-TR" smtClean="0"/>
              <a:t>‹#›</a:t>
            </a:fld>
            <a:endParaRPr lang="tr-TR"/>
          </a:p>
        </p:txBody>
      </p:sp>
    </p:spTree>
    <p:extLst>
      <p:ext uri="{BB962C8B-B14F-4D97-AF65-F5344CB8AC3E}">
        <p14:creationId xmlns:p14="http://schemas.microsoft.com/office/powerpoint/2010/main" val="1282545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5" y="2"/>
            <a:ext cx="2929837" cy="49712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29765" y="2"/>
            <a:ext cx="2929837" cy="497125"/>
          </a:xfrm>
          <a:prstGeom prst="rect">
            <a:avLst/>
          </a:prstGeom>
        </p:spPr>
        <p:txBody>
          <a:bodyPr vert="horz" lIns="91440" tIns="45720" rIns="91440" bIns="45720" rtlCol="0"/>
          <a:lstStyle>
            <a:lvl1pPr algn="r">
              <a:defRPr sz="1200"/>
            </a:lvl1pPr>
          </a:lstStyle>
          <a:p>
            <a:fld id="{56B0749D-6DDA-494E-9DEF-2F59769FB06F}" type="datetimeFigureOut">
              <a:rPr lang="tr-TR" smtClean="0"/>
              <a:t>3.10.2016</a:t>
            </a:fld>
            <a:endParaRPr lang="tr-TR"/>
          </a:p>
        </p:txBody>
      </p:sp>
      <p:sp>
        <p:nvSpPr>
          <p:cNvPr id="4" name="Slayt Görüntüsü Yer Tutucusu 3"/>
          <p:cNvSpPr>
            <a:spLocks noGrp="1" noRot="1" noChangeAspect="1"/>
          </p:cNvSpPr>
          <p:nvPr>
            <p:ph type="sldImg" idx="2"/>
          </p:nvPr>
        </p:nvSpPr>
        <p:spPr>
          <a:xfrm>
            <a:off x="893763" y="744538"/>
            <a:ext cx="4973637" cy="3730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6117" y="4722695"/>
            <a:ext cx="5408930" cy="4474131"/>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5" y="9443663"/>
            <a:ext cx="2929837" cy="49712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29765" y="9443663"/>
            <a:ext cx="2929837" cy="497125"/>
          </a:xfrm>
          <a:prstGeom prst="rect">
            <a:avLst/>
          </a:prstGeom>
        </p:spPr>
        <p:txBody>
          <a:bodyPr vert="horz" lIns="91440" tIns="45720" rIns="91440" bIns="45720" rtlCol="0" anchor="b"/>
          <a:lstStyle>
            <a:lvl1pPr algn="r">
              <a:defRPr sz="1200"/>
            </a:lvl1pPr>
          </a:lstStyle>
          <a:p>
            <a:fld id="{32A7026C-0FF4-408B-9F01-6325173A9658}" type="slidenum">
              <a:rPr lang="tr-TR" smtClean="0"/>
              <a:t>‹#›</a:t>
            </a:fld>
            <a:endParaRPr lang="tr-TR"/>
          </a:p>
        </p:txBody>
      </p:sp>
    </p:spTree>
    <p:extLst>
      <p:ext uri="{BB962C8B-B14F-4D97-AF65-F5344CB8AC3E}">
        <p14:creationId xmlns:p14="http://schemas.microsoft.com/office/powerpoint/2010/main" val="25082761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4"/>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fld id="{F77B6C00-02F3-42A5-A70C-51C6D5F6128D}" type="datetime1">
              <a:rPr lang="tr-TR" smtClean="0"/>
              <a:t>3.10.2016</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EB35AD94-31EF-45D5-8EEA-11944E06FF56}" type="slidenum">
              <a:rPr lang="tr-TR" smtClean="0"/>
              <a:t>‹#›</a:t>
            </a:fld>
            <a:endParaRPr lang="tr-T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496" y="100325"/>
            <a:ext cx="756000" cy="736393"/>
          </a:xfrm>
          <a:prstGeom prst="rect">
            <a:avLst/>
          </a:prstGeom>
        </p:spPr>
      </p:pic>
    </p:spTree>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fld id="{E57289FE-84A3-46BB-9717-6EC5398E635A}" type="datetime1">
              <a:rPr lang="tr-TR" smtClean="0"/>
              <a:t>3.10.2016</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EB35AD94-31EF-45D5-8EEA-11944E06FF56}" type="slidenum">
              <a:rPr lang="tr-TR" smtClean="0"/>
              <a:t>‹#›</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496" y="100325"/>
            <a:ext cx="756000" cy="736393"/>
          </a:xfrm>
          <a:prstGeom prst="rect">
            <a:avLst/>
          </a:prstGeom>
        </p:spPr>
      </p:pic>
    </p:spTree>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fld id="{724895A3-E359-45C0-BB8C-B855AC94EA23}" type="datetime1">
              <a:rPr lang="tr-TR" smtClean="0"/>
              <a:t>3.10.2016</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EB35AD94-31EF-45D5-8EEA-11944E06FF56}" type="slidenum">
              <a:rPr lang="tr-TR" smtClean="0"/>
              <a:t>‹#›</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496" y="100325"/>
            <a:ext cx="756000" cy="736393"/>
          </a:xfrm>
          <a:prstGeom prst="rect">
            <a:avLst/>
          </a:prstGeom>
        </p:spPr>
      </p:pic>
    </p:spTree>
  </p:cSld>
  <p:clrMapOvr>
    <a:masterClrMapping/>
  </p:clrMapOvr>
  <p:transition>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4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fld id="{59216E36-AC4E-4872-BF7C-24D239334CA1}" type="datetime1">
              <a:rPr lang="tr-TR" smtClean="0"/>
              <a:t>3.10.2016</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Tree>
    <p:extLst>
      <p:ext uri="{BB962C8B-B14F-4D97-AF65-F5344CB8AC3E}">
        <p14:creationId xmlns:p14="http://schemas.microsoft.com/office/powerpoint/2010/main" val="19164887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38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fld id="{D22C70A0-A850-4947-8C9C-0821B3004023}" type="datetime1">
              <a:rPr lang="tr-TR" smtClean="0"/>
              <a:t>3.10.2016</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Tree>
    <p:extLst>
      <p:ext uri="{BB962C8B-B14F-4D97-AF65-F5344CB8AC3E}">
        <p14:creationId xmlns:p14="http://schemas.microsoft.com/office/powerpoint/2010/main" val="7654318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43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fld id="{34B3BF2E-F01A-4208-9D34-3C1AC67CF0E1}" type="datetime1">
              <a:rPr lang="tr-TR" smtClean="0"/>
              <a:t>3.10.2016</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Tree>
    <p:extLst>
      <p:ext uri="{BB962C8B-B14F-4D97-AF65-F5344CB8AC3E}">
        <p14:creationId xmlns:p14="http://schemas.microsoft.com/office/powerpoint/2010/main" val="11821708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47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fld id="{CC7DF5CF-9B45-4B93-8BE9-30C8B9009E49}" type="datetime1">
              <a:rPr lang="tr-TR" smtClean="0"/>
              <a:t>3.10.2016</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Tree>
    <p:extLst>
      <p:ext uri="{BB962C8B-B14F-4D97-AF65-F5344CB8AC3E}">
        <p14:creationId xmlns:p14="http://schemas.microsoft.com/office/powerpoint/2010/main" val="31762546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5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986777E-3D9E-4C16-8B71-6E069107CCCF}"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p>
            <a:endParaRPr lang="tr-TR">
              <a:solidFill>
                <a:prstClr val="black">
                  <a:lumMod val="50000"/>
                  <a:lumOff val="50000"/>
                </a:prstClr>
              </a:solidFill>
            </a:endParaRPr>
          </a:p>
        </p:txBody>
      </p:sp>
      <p:sp>
        <p:nvSpPr>
          <p:cNvPr id="6" name="5 Slayt Numarası Yer Tutucusu"/>
          <p:cNvSpPr>
            <a:spLocks noGrp="1"/>
          </p:cNvSpPr>
          <p:nvPr>
            <p:ph type="sldNum" sz="quarter" idx="12"/>
          </p:nvPr>
        </p:nvSpPr>
        <p:spPr/>
        <p:txBody>
          <a:bodyPr/>
          <a:lstStyle/>
          <a:p>
            <a:fld id="{DDD4CAC7-6F03-4A1D-8055-D257AC318436}"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extLst>
      <p:ext uri="{BB962C8B-B14F-4D97-AF65-F5344CB8AC3E}">
        <p14:creationId xmlns:p14="http://schemas.microsoft.com/office/powerpoint/2010/main" val="1085958234"/>
      </p:ext>
    </p:extLst>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7719847-47D8-41F0-8E27-CD9B1809CC50}"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p>
            <a:endParaRPr lang="tr-TR">
              <a:solidFill>
                <a:prstClr val="black">
                  <a:lumMod val="50000"/>
                  <a:lumOff val="50000"/>
                </a:prstClr>
              </a:solidFill>
            </a:endParaRPr>
          </a:p>
        </p:txBody>
      </p:sp>
      <p:sp>
        <p:nvSpPr>
          <p:cNvPr id="6" name="5 Slayt Numarası Yer Tutucusu"/>
          <p:cNvSpPr>
            <a:spLocks noGrp="1"/>
          </p:cNvSpPr>
          <p:nvPr>
            <p:ph type="sldNum" sz="quarter" idx="12"/>
          </p:nvPr>
        </p:nvSpPr>
        <p:spPr/>
        <p:txBody>
          <a:bodyPr/>
          <a:lstStyle/>
          <a:p>
            <a:fld id="{DDD4CAC7-6F03-4A1D-8055-D257AC318436}"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extLst>
      <p:ext uri="{BB962C8B-B14F-4D97-AF65-F5344CB8AC3E}">
        <p14:creationId xmlns:p14="http://schemas.microsoft.com/office/powerpoint/2010/main" val="1997223598"/>
      </p:ext>
    </p:extLst>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26"/>
            <a:ext cx="7772400" cy="1362074"/>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CC398A8-4520-4D2B-ACB9-379DD8ABE02D}"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p>
            <a:endParaRPr lang="tr-TR">
              <a:solidFill>
                <a:prstClr val="black">
                  <a:lumMod val="50000"/>
                  <a:lumOff val="50000"/>
                </a:prstClr>
              </a:solidFill>
            </a:endParaRPr>
          </a:p>
        </p:txBody>
      </p:sp>
      <p:sp>
        <p:nvSpPr>
          <p:cNvPr id="6" name="5 Slayt Numarası Yer Tutucusu"/>
          <p:cNvSpPr>
            <a:spLocks noGrp="1"/>
          </p:cNvSpPr>
          <p:nvPr>
            <p:ph type="sldNum" sz="quarter" idx="12"/>
          </p:nvPr>
        </p:nvSpPr>
        <p:spPr/>
        <p:txBody>
          <a:bodyPr/>
          <a:lstStyle/>
          <a:p>
            <a:fld id="{DDD4CAC7-6F03-4A1D-8055-D257AC318436}"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extLst>
      <p:ext uri="{BB962C8B-B14F-4D97-AF65-F5344CB8AC3E}">
        <p14:creationId xmlns:p14="http://schemas.microsoft.com/office/powerpoint/2010/main" val="253280360"/>
      </p:ext>
    </p:extLst>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6921F4BB-165E-4DC3-AC5A-BB650969A835}"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6" name="5 Altbilgi Yer Tutucusu"/>
          <p:cNvSpPr>
            <a:spLocks noGrp="1"/>
          </p:cNvSpPr>
          <p:nvPr>
            <p:ph type="ftr" sz="quarter" idx="11"/>
          </p:nvPr>
        </p:nvSpPr>
        <p:spPr/>
        <p:txBody>
          <a:bodyPr/>
          <a:lstStyle/>
          <a:p>
            <a:endParaRPr lang="tr-TR">
              <a:solidFill>
                <a:prstClr val="black">
                  <a:lumMod val="50000"/>
                  <a:lumOff val="50000"/>
                </a:prstClr>
              </a:solidFill>
            </a:endParaRPr>
          </a:p>
        </p:txBody>
      </p:sp>
      <p:sp>
        <p:nvSpPr>
          <p:cNvPr id="7" name="6 Slayt Numarası Yer Tutucusu"/>
          <p:cNvSpPr>
            <a:spLocks noGrp="1"/>
          </p:cNvSpPr>
          <p:nvPr>
            <p:ph type="sldNum" sz="quarter" idx="12"/>
          </p:nvPr>
        </p:nvSpPr>
        <p:spPr/>
        <p:txBody>
          <a:bodyPr/>
          <a:lstStyle/>
          <a:p>
            <a:fld id="{DDD4CAC7-6F03-4A1D-8055-D257AC318436}"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extLst>
      <p:ext uri="{BB962C8B-B14F-4D97-AF65-F5344CB8AC3E}">
        <p14:creationId xmlns:p14="http://schemas.microsoft.com/office/powerpoint/2010/main" val="3881315738"/>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fld id="{C01F518E-7903-4E9E-804D-A297CA603787}" type="datetime1">
              <a:rPr lang="tr-TR" smtClean="0"/>
              <a:t>3.10.2016</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EB35AD94-31EF-45D5-8EEA-11944E06FF56}" type="slidenum">
              <a:rPr lang="tr-TR" smtClean="0"/>
              <a:t>‹#›</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496" y="100325"/>
            <a:ext cx="756000" cy="736393"/>
          </a:xfrm>
          <a:prstGeom prst="rect">
            <a:avLst/>
          </a:prstGeom>
        </p:spPr>
      </p:pic>
    </p:spTree>
  </p:cSld>
  <p:clrMapOvr>
    <a:masterClrMapping/>
  </p:clrMapOvr>
  <p:transition>
    <p:randomBa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42"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1970EB9-0C98-4B51-89E5-CAED87F4E566}"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8" name="7 Altbilgi Yer Tutucusu"/>
          <p:cNvSpPr>
            <a:spLocks noGrp="1"/>
          </p:cNvSpPr>
          <p:nvPr>
            <p:ph type="ftr" sz="quarter" idx="11"/>
          </p:nvPr>
        </p:nvSpPr>
        <p:spPr/>
        <p:txBody>
          <a:bodyPr/>
          <a:lstStyle/>
          <a:p>
            <a:endParaRPr lang="tr-TR">
              <a:solidFill>
                <a:prstClr val="black">
                  <a:lumMod val="50000"/>
                  <a:lumOff val="50000"/>
                </a:prstClr>
              </a:solidFill>
            </a:endParaRPr>
          </a:p>
        </p:txBody>
      </p:sp>
      <p:sp>
        <p:nvSpPr>
          <p:cNvPr id="9" name="8 Slayt Numarası Yer Tutucusu"/>
          <p:cNvSpPr>
            <a:spLocks noGrp="1"/>
          </p:cNvSpPr>
          <p:nvPr>
            <p:ph type="sldNum" sz="quarter" idx="12"/>
          </p:nvPr>
        </p:nvSpPr>
        <p:spPr/>
        <p:txBody>
          <a:bodyPr/>
          <a:lstStyle/>
          <a:p>
            <a:fld id="{DDD4CAC7-6F03-4A1D-8055-D257AC318436}"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extLst>
      <p:ext uri="{BB962C8B-B14F-4D97-AF65-F5344CB8AC3E}">
        <p14:creationId xmlns:p14="http://schemas.microsoft.com/office/powerpoint/2010/main" val="2881588893"/>
      </p:ext>
    </p:extLst>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64E7E042-F55E-4206-ADCA-C20E5A0EA743}"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4" name="3 Altbilgi Yer Tutucusu"/>
          <p:cNvSpPr>
            <a:spLocks noGrp="1"/>
          </p:cNvSpPr>
          <p:nvPr>
            <p:ph type="ftr" sz="quarter" idx="11"/>
          </p:nvPr>
        </p:nvSpPr>
        <p:spPr/>
        <p:txBody>
          <a:bodyPr/>
          <a:lstStyle/>
          <a:p>
            <a:endParaRPr lang="tr-TR">
              <a:solidFill>
                <a:prstClr val="black">
                  <a:lumMod val="50000"/>
                  <a:lumOff val="50000"/>
                </a:prstClr>
              </a:solidFill>
            </a:endParaRPr>
          </a:p>
        </p:txBody>
      </p:sp>
      <p:sp>
        <p:nvSpPr>
          <p:cNvPr id="5" name="4 Slayt Numarası Yer Tutucusu"/>
          <p:cNvSpPr>
            <a:spLocks noGrp="1"/>
          </p:cNvSpPr>
          <p:nvPr>
            <p:ph type="sldNum" sz="quarter" idx="12"/>
          </p:nvPr>
        </p:nvSpPr>
        <p:spPr/>
        <p:txBody>
          <a:bodyPr/>
          <a:lstStyle/>
          <a:p>
            <a:fld id="{DDD4CAC7-6F03-4A1D-8055-D257AC318436}"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extLst>
      <p:ext uri="{BB962C8B-B14F-4D97-AF65-F5344CB8AC3E}">
        <p14:creationId xmlns:p14="http://schemas.microsoft.com/office/powerpoint/2010/main" val="4142907158"/>
      </p:ext>
    </p:extLst>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DDE973E-373D-47FD-B794-D5C5F6935B9F}"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3" name="2 Altbilgi Yer Tutucusu"/>
          <p:cNvSpPr>
            <a:spLocks noGrp="1"/>
          </p:cNvSpPr>
          <p:nvPr>
            <p:ph type="ftr" sz="quarter" idx="11"/>
          </p:nvPr>
        </p:nvSpPr>
        <p:spPr/>
        <p:txBody>
          <a:bodyPr/>
          <a:lstStyle/>
          <a:p>
            <a:endParaRPr lang="tr-TR">
              <a:solidFill>
                <a:prstClr val="black">
                  <a:lumMod val="50000"/>
                  <a:lumOff val="50000"/>
                </a:prstClr>
              </a:solidFill>
            </a:endParaRPr>
          </a:p>
        </p:txBody>
      </p:sp>
      <p:sp>
        <p:nvSpPr>
          <p:cNvPr id="4" name="3 Slayt Numarası Yer Tutucusu"/>
          <p:cNvSpPr>
            <a:spLocks noGrp="1"/>
          </p:cNvSpPr>
          <p:nvPr>
            <p:ph type="sldNum" sz="quarter" idx="12"/>
          </p:nvPr>
        </p:nvSpPr>
        <p:spPr/>
        <p:txBody>
          <a:bodyPr/>
          <a:lstStyle/>
          <a:p>
            <a:fld id="{DDD4CAC7-6F03-4A1D-8055-D257AC318436}"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extLst>
      <p:ext uri="{BB962C8B-B14F-4D97-AF65-F5344CB8AC3E}">
        <p14:creationId xmlns:p14="http://schemas.microsoft.com/office/powerpoint/2010/main" val="3903817568"/>
      </p:ext>
    </p:extLst>
  </p:cSld>
  <p:clrMapOvr>
    <a:masterClrMapping/>
  </p:clrMapOvr>
  <p:transition spd="slow">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73050"/>
            <a:ext cx="3008313" cy="1162051"/>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7122DBF-5825-4437-9A1E-DE993481368E}"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6" name="5 Altbilgi Yer Tutucusu"/>
          <p:cNvSpPr>
            <a:spLocks noGrp="1"/>
          </p:cNvSpPr>
          <p:nvPr>
            <p:ph type="ftr" sz="quarter" idx="11"/>
          </p:nvPr>
        </p:nvSpPr>
        <p:spPr/>
        <p:txBody>
          <a:bodyPr/>
          <a:lstStyle/>
          <a:p>
            <a:endParaRPr lang="tr-TR">
              <a:solidFill>
                <a:prstClr val="black">
                  <a:lumMod val="50000"/>
                  <a:lumOff val="50000"/>
                </a:prstClr>
              </a:solidFill>
            </a:endParaRPr>
          </a:p>
        </p:txBody>
      </p:sp>
      <p:sp>
        <p:nvSpPr>
          <p:cNvPr id="7" name="6 Slayt Numarası Yer Tutucusu"/>
          <p:cNvSpPr>
            <a:spLocks noGrp="1"/>
          </p:cNvSpPr>
          <p:nvPr>
            <p:ph type="sldNum" sz="quarter" idx="12"/>
          </p:nvPr>
        </p:nvSpPr>
        <p:spPr/>
        <p:txBody>
          <a:bodyPr/>
          <a:lstStyle/>
          <a:p>
            <a:fld id="{DDD4CAC7-6F03-4A1D-8055-D257AC318436}"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extLst>
      <p:ext uri="{BB962C8B-B14F-4D97-AF65-F5344CB8AC3E}">
        <p14:creationId xmlns:p14="http://schemas.microsoft.com/office/powerpoint/2010/main" val="4270270578"/>
      </p:ext>
    </p:extLst>
  </p:cSld>
  <p:clrMapOvr>
    <a:masterClrMapping/>
  </p:clrMapOvr>
  <p:transition spd="slow">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2951645-3207-4668-B7A9-1D1CDD882C0D}"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6" name="5 Altbilgi Yer Tutucusu"/>
          <p:cNvSpPr>
            <a:spLocks noGrp="1"/>
          </p:cNvSpPr>
          <p:nvPr>
            <p:ph type="ftr" sz="quarter" idx="11"/>
          </p:nvPr>
        </p:nvSpPr>
        <p:spPr/>
        <p:txBody>
          <a:bodyPr/>
          <a:lstStyle/>
          <a:p>
            <a:endParaRPr lang="tr-TR">
              <a:solidFill>
                <a:prstClr val="black">
                  <a:lumMod val="50000"/>
                  <a:lumOff val="50000"/>
                </a:prstClr>
              </a:solidFill>
            </a:endParaRPr>
          </a:p>
        </p:txBody>
      </p:sp>
      <p:sp>
        <p:nvSpPr>
          <p:cNvPr id="7" name="6 Slayt Numarası Yer Tutucusu"/>
          <p:cNvSpPr>
            <a:spLocks noGrp="1"/>
          </p:cNvSpPr>
          <p:nvPr>
            <p:ph type="sldNum" sz="quarter" idx="12"/>
          </p:nvPr>
        </p:nvSpPr>
        <p:spPr/>
        <p:txBody>
          <a:bodyPr/>
          <a:lstStyle/>
          <a:p>
            <a:fld id="{DDD4CAC7-6F03-4A1D-8055-D257AC318436}"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extLst>
      <p:ext uri="{BB962C8B-B14F-4D97-AF65-F5344CB8AC3E}">
        <p14:creationId xmlns:p14="http://schemas.microsoft.com/office/powerpoint/2010/main" val="1139918791"/>
      </p:ext>
    </p:extLst>
  </p:cSld>
  <p:clrMapOvr>
    <a:masterClrMapping/>
  </p:clrMapOvr>
  <p:transition spd="slow">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B6CD133-AB9E-4019-A6A8-BE941BCF8899}"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p>
            <a:endParaRPr lang="tr-TR">
              <a:solidFill>
                <a:prstClr val="black">
                  <a:lumMod val="50000"/>
                  <a:lumOff val="50000"/>
                </a:prstClr>
              </a:solidFill>
            </a:endParaRPr>
          </a:p>
        </p:txBody>
      </p:sp>
      <p:sp>
        <p:nvSpPr>
          <p:cNvPr id="6" name="5 Slayt Numarası Yer Tutucusu"/>
          <p:cNvSpPr>
            <a:spLocks noGrp="1"/>
          </p:cNvSpPr>
          <p:nvPr>
            <p:ph type="sldNum" sz="quarter" idx="12"/>
          </p:nvPr>
        </p:nvSpPr>
        <p:spPr/>
        <p:txBody>
          <a:bodyPr/>
          <a:lstStyle/>
          <a:p>
            <a:fld id="{DDD4CAC7-6F03-4A1D-8055-D257AC318436}"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extLst>
      <p:ext uri="{BB962C8B-B14F-4D97-AF65-F5344CB8AC3E}">
        <p14:creationId xmlns:p14="http://schemas.microsoft.com/office/powerpoint/2010/main" val="159753247"/>
      </p:ext>
    </p:extLst>
  </p:cSld>
  <p:clrMapOvr>
    <a:masterClrMapping/>
  </p:clrMapOvr>
  <p:transition spd="slow">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C099927-18BF-414F-AC8B-40DC145A0AB7}"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p>
            <a:endParaRPr lang="tr-TR">
              <a:solidFill>
                <a:prstClr val="black">
                  <a:lumMod val="50000"/>
                  <a:lumOff val="50000"/>
                </a:prstClr>
              </a:solidFill>
            </a:endParaRPr>
          </a:p>
        </p:txBody>
      </p:sp>
      <p:sp>
        <p:nvSpPr>
          <p:cNvPr id="6" name="5 Slayt Numarası Yer Tutucusu"/>
          <p:cNvSpPr>
            <a:spLocks noGrp="1"/>
          </p:cNvSpPr>
          <p:nvPr>
            <p:ph type="sldNum" sz="quarter" idx="12"/>
          </p:nvPr>
        </p:nvSpPr>
        <p:spPr/>
        <p:txBody>
          <a:bodyPr/>
          <a:lstStyle/>
          <a:p>
            <a:fld id="{DDD4CAC7-6F03-4A1D-8055-D257AC318436}" type="slidenum">
              <a:rPr lang="tr-TR" smtClean="0">
                <a:solidFill>
                  <a:prstClr val="black">
                    <a:lumMod val="50000"/>
                    <a:lumOff val="50000"/>
                  </a:prstClr>
                </a:solidFill>
              </a:rPr>
              <a:pPr/>
              <a:t>‹#›</a:t>
            </a:fld>
            <a:endParaRPr lang="tr-TR">
              <a:solidFill>
                <a:prstClr val="black">
                  <a:lumMod val="50000"/>
                  <a:lumOff val="50000"/>
                </a:prstClr>
              </a:solidFill>
            </a:endParaRPr>
          </a:p>
        </p:txBody>
      </p:sp>
    </p:spTree>
    <p:extLst>
      <p:ext uri="{BB962C8B-B14F-4D97-AF65-F5344CB8AC3E}">
        <p14:creationId xmlns:p14="http://schemas.microsoft.com/office/powerpoint/2010/main" val="1223513883"/>
      </p:ext>
    </p:extLst>
  </p:cSld>
  <p:clrMapOvr>
    <a:masterClrMapping/>
  </p:clrMapOvr>
  <p:transition spd="slow">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4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FBD61709-EC96-4A06-975F-FF0CA3C9B9FA}"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36476383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8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D038175D-A138-4A68-927D-359A10DD6207}"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13117171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3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AA98ACC0-BCA8-4799-A03C-19A61C368BAA}"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7273271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5"/>
            <a:ext cx="7772400" cy="1362074"/>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fld id="{3DA32570-5489-402E-87A2-43AD36391A58}" type="datetime1">
              <a:rPr lang="tr-TR" smtClean="0"/>
              <a:t>3.10.2016</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EB35AD94-31EF-45D5-8EEA-11944E06FF56}" type="slidenum">
              <a:rPr lang="tr-TR" smtClean="0"/>
              <a:t>‹#›</a:t>
            </a:fld>
            <a:endParaRPr lang="tr-T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496" y="100325"/>
            <a:ext cx="756000" cy="736393"/>
          </a:xfrm>
          <a:prstGeom prst="rect">
            <a:avLst/>
          </a:prstGeom>
        </p:spPr>
      </p:pic>
    </p:spTree>
  </p:cSld>
  <p:clrMapOvr>
    <a:masterClrMapping/>
  </p:clrMapOvr>
  <p:transition>
    <p:randomBa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7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5CE9B0B4-007D-452A-85D3-04AAF9EE39A4}"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21151988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52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83EF5D35-C75A-4FBF-8353-8AE778724489}"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12588219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60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37F5B2D0-491C-42BF-847F-46445621DB4B}"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19199899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5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803291F5-6075-43D1-BA84-00743ED004F6}"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28664381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6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1D6218FF-B378-4043-B147-830FD67D824D}"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26425190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9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36EDF1A6-4864-427B-A3E9-FA2BE01EEC15}"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27167829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4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0A338B19-CC0C-435D-BEB0-F625EF239540}"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35414428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8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EF804A8E-93DF-4721-A66A-A78583117069}"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15156693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53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B4CBBA63-8BBC-40AE-82A4-0736EFA4280F}"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17042146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61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8F5ACDFA-656E-4AF6-8986-21C24606DD60}"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15611730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fld id="{06143C22-FD09-4692-A444-65A44CD8590E}" type="datetime1">
              <a:rPr lang="tr-TR" smtClean="0"/>
              <a:t>3.10.2016</a:t>
            </a:fld>
            <a:endParaRPr lang="tr-TR"/>
          </a:p>
        </p:txBody>
      </p:sp>
      <p:sp>
        <p:nvSpPr>
          <p:cNvPr id="6" name="4 Altbilgi Yer Tutucusu"/>
          <p:cNvSpPr>
            <a:spLocks noGrp="1"/>
          </p:cNvSpPr>
          <p:nvPr>
            <p:ph type="ftr" sz="quarter" idx="11"/>
          </p:nvPr>
        </p:nvSpPr>
        <p:spPr/>
        <p:txBody>
          <a:bodyPr/>
          <a:lstStyle>
            <a:lvl1pPr>
              <a:defRPr/>
            </a:lvl1pPr>
          </a:lstStyle>
          <a:p>
            <a:endParaRPr lang="tr-TR"/>
          </a:p>
        </p:txBody>
      </p:sp>
      <p:sp>
        <p:nvSpPr>
          <p:cNvPr id="7" name="5 Slayt Numarası Yer Tutucusu"/>
          <p:cNvSpPr>
            <a:spLocks noGrp="1"/>
          </p:cNvSpPr>
          <p:nvPr>
            <p:ph type="sldNum" sz="quarter" idx="12"/>
          </p:nvPr>
        </p:nvSpPr>
        <p:spPr/>
        <p:txBody>
          <a:bodyPr/>
          <a:lstStyle>
            <a:lvl1pPr>
              <a:defRPr/>
            </a:lvl1pPr>
          </a:lstStyle>
          <a:p>
            <a:fld id="{EB35AD94-31EF-45D5-8EEA-11944E06FF56}" type="slidenum">
              <a:rPr lang="tr-TR" smtClean="0"/>
              <a:t>‹#›</a:t>
            </a:fld>
            <a:endParaRPr lang="tr-T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496" y="100325"/>
            <a:ext cx="756000" cy="736393"/>
          </a:xfrm>
          <a:prstGeom prst="rect">
            <a:avLst/>
          </a:prstGeom>
        </p:spPr>
      </p:pic>
    </p:spTree>
  </p:cSld>
  <p:clrMapOvr>
    <a:masterClrMapping/>
  </p:clrMapOvr>
  <p:transition>
    <p:randomBa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7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23B61D35-1936-41F4-B3D0-450F56B885DF}"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8487245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8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7A28ACB7-33C2-4504-B888-B6CC43B34ABE}"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27867948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40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D7E2AE9D-FBC6-44A6-AF25-10C78AD46DE0}"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2223035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5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C0DAAF45-9759-4AD8-9F60-DECF1E97240C}"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24817798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49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74AC3EC2-68F7-4188-BA42-D9B650F95A32}"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7466806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54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45A4869B-D160-4908-AE90-C3D4329DD0AE}"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26099849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62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82B6F195-F1EF-4C63-9CBB-5A9970EE9487}"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9544298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9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7A1B739F-5355-4951-BA8C-136836DB9DF7}"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36529604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0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9E51244E-6CEE-4FE3-8674-4F7006268693}"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33776279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41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9F5C3360-53F3-4D2A-A562-4BC3117DAA1D}"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34268974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2"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fld id="{22703FE3-0732-4896-8203-08C0B41D1DF5}" type="datetime1">
              <a:rPr lang="tr-TR" smtClean="0"/>
              <a:t>3.10.2016</a:t>
            </a:fld>
            <a:endParaRPr lang="tr-TR"/>
          </a:p>
        </p:txBody>
      </p:sp>
      <p:sp>
        <p:nvSpPr>
          <p:cNvPr id="8" name="4 Altbilgi Yer Tutucusu"/>
          <p:cNvSpPr>
            <a:spLocks noGrp="1"/>
          </p:cNvSpPr>
          <p:nvPr>
            <p:ph type="ftr" sz="quarter" idx="11"/>
          </p:nvPr>
        </p:nvSpPr>
        <p:spPr/>
        <p:txBody>
          <a:bodyPr/>
          <a:lstStyle>
            <a:lvl1pPr>
              <a:defRPr/>
            </a:lvl1pPr>
          </a:lstStyle>
          <a:p>
            <a:endParaRPr lang="tr-TR"/>
          </a:p>
        </p:txBody>
      </p:sp>
      <p:sp>
        <p:nvSpPr>
          <p:cNvPr id="9" name="5 Slayt Numarası Yer Tutucusu"/>
          <p:cNvSpPr>
            <a:spLocks noGrp="1"/>
          </p:cNvSpPr>
          <p:nvPr>
            <p:ph type="sldNum" sz="quarter" idx="12"/>
          </p:nvPr>
        </p:nvSpPr>
        <p:spPr/>
        <p:txBody>
          <a:bodyPr/>
          <a:lstStyle>
            <a:lvl1pPr>
              <a:defRPr/>
            </a:lvl1pPr>
          </a:lstStyle>
          <a:p>
            <a:fld id="{EB35AD94-31EF-45D5-8EEA-11944E06FF56}" type="slidenum">
              <a:rPr lang="tr-TR" smtClean="0"/>
              <a:t>‹#›</a:t>
            </a:fld>
            <a:endParaRPr lang="tr-T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496" y="100325"/>
            <a:ext cx="756000" cy="736393"/>
          </a:xfrm>
          <a:prstGeom prst="rect">
            <a:avLst/>
          </a:prstGeom>
        </p:spPr>
      </p:pic>
    </p:spTree>
  </p:cSld>
  <p:clrMapOvr>
    <a:masterClrMapping/>
  </p:clrMapOvr>
  <p:transition>
    <p:randomBa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46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7B7ADF29-0376-48C3-83E4-3729A00778B5}"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490030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50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E4E9555D-2270-47BA-B0CA-8B4A070745F1}"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26624684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55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2F5557B3-7851-49AA-AD10-57E4BA0D990E}"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40231514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63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C60C7314-AC34-4CAE-B4A5-0284E1F966CF}"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6186339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1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C368F5BC-0BCF-45D4-B43C-9D0429F2B906}"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875263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2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976B95FF-3FF2-45F9-BB40-2C49A87E39C1}"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35942712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42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2D8A2149-119D-4987-A126-F91250D38122}"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899051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51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678FCC61-F2C6-48D4-A48D-3AB78C3F0614}"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354723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56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5598E1E5-6836-4749-9EB6-B069EEAD0A52}"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19330336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57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64668A51-0C8A-4768-A304-8B1AE282F9A2}"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5251705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fld id="{17952617-6F89-4D4A-BA2C-FB0B23828B68}" type="datetime1">
              <a:rPr lang="tr-TR" smtClean="0"/>
              <a:t>3.10.2016</a:t>
            </a:fld>
            <a:endParaRPr lang="tr-TR"/>
          </a:p>
        </p:txBody>
      </p:sp>
      <p:sp>
        <p:nvSpPr>
          <p:cNvPr id="4" name="4 Altbilgi Yer Tutucusu"/>
          <p:cNvSpPr>
            <a:spLocks noGrp="1"/>
          </p:cNvSpPr>
          <p:nvPr>
            <p:ph type="ftr" sz="quarter" idx="11"/>
          </p:nvPr>
        </p:nvSpPr>
        <p:spPr/>
        <p:txBody>
          <a:bodyPr/>
          <a:lstStyle>
            <a:lvl1pPr>
              <a:defRPr/>
            </a:lvl1pPr>
          </a:lstStyle>
          <a:p>
            <a:endParaRPr lang="tr-TR"/>
          </a:p>
        </p:txBody>
      </p:sp>
      <p:sp>
        <p:nvSpPr>
          <p:cNvPr id="5" name="5 Slayt Numarası Yer Tutucusu"/>
          <p:cNvSpPr>
            <a:spLocks noGrp="1"/>
          </p:cNvSpPr>
          <p:nvPr>
            <p:ph type="sldNum" sz="quarter" idx="12"/>
          </p:nvPr>
        </p:nvSpPr>
        <p:spPr/>
        <p:txBody>
          <a:bodyPr/>
          <a:lstStyle>
            <a:lvl1pPr>
              <a:defRPr/>
            </a:lvl1pPr>
          </a:lstStyle>
          <a:p>
            <a:fld id="{EB35AD94-31EF-45D5-8EEA-11944E06FF56}" type="slidenum">
              <a:rPr lang="tr-TR" smtClean="0"/>
              <a:t>‹#›</a:t>
            </a:fld>
            <a:endParaRPr lang="tr-T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496" y="100325"/>
            <a:ext cx="756000" cy="736393"/>
          </a:xfrm>
          <a:prstGeom prst="rect">
            <a:avLst/>
          </a:prstGeom>
        </p:spPr>
      </p:pic>
    </p:spTree>
  </p:cSld>
  <p:clrMapOvr>
    <a:masterClrMapping/>
  </p:clrMapOvr>
  <p:transition>
    <p:randomBa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64_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Veri Yer Tutucusu"/>
          <p:cNvSpPr>
            <a:spLocks noGrp="1"/>
          </p:cNvSpPr>
          <p:nvPr>
            <p:ph type="dt" sz="half" idx="10"/>
          </p:nvPr>
        </p:nvSpPr>
        <p:spPr/>
        <p:txBody>
          <a:bodyPr/>
          <a:lstStyle>
            <a:lvl1pPr>
              <a:defRPr/>
            </a:lvl1pPr>
          </a:lstStyle>
          <a:p>
            <a:pPr>
              <a:defRPr/>
            </a:pPr>
            <a:fld id="{10087CED-C4F5-40F7-9BB1-6352FAFC9507}" type="datetime1">
              <a:rPr lang="tr-TR" smtClean="0">
                <a:solidFill>
                  <a:prstClr val="black">
                    <a:lumMod val="50000"/>
                    <a:lumOff val="50000"/>
                  </a:prstClr>
                </a:solidFill>
              </a:rPr>
              <a:t>3.10.2016</a:t>
            </a:fld>
            <a:endParaRPr lang="tr-TR">
              <a:solidFill>
                <a:prstClr val="black">
                  <a:lumMod val="50000"/>
                  <a:lumOff val="50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lumMod val="50000"/>
                  <a:lumOff val="50000"/>
                </a:prstClr>
              </a:solidFill>
            </a:endParaRPr>
          </a:p>
        </p:txBody>
      </p:sp>
    </p:spTree>
    <p:extLst>
      <p:ext uri="{BB962C8B-B14F-4D97-AF65-F5344CB8AC3E}">
        <p14:creationId xmlns:p14="http://schemas.microsoft.com/office/powerpoint/2010/main" val="39403937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bg>
      <p:bgPr>
        <a:solidFill>
          <a:schemeClr val="bg1"/>
        </a:solidFill>
        <a:effectLst/>
      </p:bgPr>
    </p:bg>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fld id="{AA6329A9-C5BF-442E-A5F4-22C05091BFE3}" type="datetime1">
              <a:rPr lang="tr-TR" smtClean="0"/>
              <a:t>3.10.2016</a:t>
            </a:fld>
            <a:endParaRPr lang="tr-TR"/>
          </a:p>
        </p:txBody>
      </p:sp>
      <p:sp>
        <p:nvSpPr>
          <p:cNvPr id="3" name="4 Altbilgi Yer Tutucusu"/>
          <p:cNvSpPr>
            <a:spLocks noGrp="1"/>
          </p:cNvSpPr>
          <p:nvPr>
            <p:ph type="ftr" sz="quarter" idx="11"/>
          </p:nvPr>
        </p:nvSpPr>
        <p:spPr/>
        <p:txBody>
          <a:bodyPr/>
          <a:lstStyle>
            <a:lvl1pPr>
              <a:defRPr/>
            </a:lvl1pPr>
          </a:lstStyle>
          <a:p>
            <a:endParaRPr lang="tr-TR"/>
          </a:p>
        </p:txBody>
      </p:sp>
      <p:sp>
        <p:nvSpPr>
          <p:cNvPr id="4" name="5 Slayt Numarası Yer Tutucusu"/>
          <p:cNvSpPr>
            <a:spLocks noGrp="1"/>
          </p:cNvSpPr>
          <p:nvPr>
            <p:ph type="sldNum" sz="quarter" idx="12"/>
          </p:nvPr>
        </p:nvSpPr>
        <p:spPr/>
        <p:txBody>
          <a:bodyPr/>
          <a:lstStyle>
            <a:lvl1pPr>
              <a:defRPr/>
            </a:lvl1pPr>
          </a:lstStyle>
          <a:p>
            <a:fld id="{EB35AD94-31EF-45D5-8EEA-11944E06FF56}" type="slidenum">
              <a:rPr lang="tr-TR" smtClean="0"/>
              <a:t>‹#›</a:t>
            </a:fld>
            <a:endParaRPr lang="tr-TR"/>
          </a:p>
        </p:txBody>
      </p:sp>
      <p:grpSp>
        <p:nvGrpSpPr>
          <p:cNvPr id="9" name="Grup 8"/>
          <p:cNvGrpSpPr/>
          <p:nvPr/>
        </p:nvGrpSpPr>
        <p:grpSpPr>
          <a:xfrm>
            <a:off x="0" y="-5812"/>
            <a:ext cx="9144000" cy="971551"/>
            <a:chOff x="47088" y="0"/>
            <a:chExt cx="12192000" cy="971550"/>
          </a:xfrm>
        </p:grpSpPr>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88" y="0"/>
              <a:ext cx="12192000" cy="971550"/>
            </a:xfrm>
            <a:prstGeom prst="rect">
              <a:avLst/>
            </a:prstGeom>
          </p:spPr>
        </p:pic>
        <p:pic>
          <p:nvPicPr>
            <p:cNvPr id="5" name="Resim 4"/>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077732" y="99300"/>
              <a:ext cx="960000" cy="719999"/>
            </a:xfrm>
            <a:prstGeom prst="rect">
              <a:avLst/>
            </a:prstGeom>
          </p:spPr>
        </p:pic>
        <p:pic>
          <p:nvPicPr>
            <p:cNvPr id="8" name="Resim 7"/>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191433" y="99300"/>
              <a:ext cx="960000" cy="719999"/>
            </a:xfrm>
            <a:prstGeom prst="rect">
              <a:avLst/>
            </a:prstGeom>
          </p:spPr>
        </p:pic>
      </p:grpSp>
    </p:spTree>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2" y="273050"/>
            <a:ext cx="3008313" cy="1162051"/>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fld id="{94599230-7E34-4750-86BA-4C38A6642D77}" type="datetime1">
              <a:rPr lang="tr-TR" smtClean="0"/>
              <a:t>3.10.2016</a:t>
            </a:fld>
            <a:endParaRPr lang="tr-TR"/>
          </a:p>
        </p:txBody>
      </p:sp>
      <p:sp>
        <p:nvSpPr>
          <p:cNvPr id="6" name="4 Altbilgi Yer Tutucusu"/>
          <p:cNvSpPr>
            <a:spLocks noGrp="1"/>
          </p:cNvSpPr>
          <p:nvPr>
            <p:ph type="ftr" sz="quarter" idx="11"/>
          </p:nvPr>
        </p:nvSpPr>
        <p:spPr/>
        <p:txBody>
          <a:bodyPr/>
          <a:lstStyle>
            <a:lvl1pPr>
              <a:defRPr/>
            </a:lvl1pPr>
          </a:lstStyle>
          <a:p>
            <a:endParaRPr lang="tr-TR"/>
          </a:p>
        </p:txBody>
      </p:sp>
      <p:sp>
        <p:nvSpPr>
          <p:cNvPr id="7" name="5 Slayt Numarası Yer Tutucusu"/>
          <p:cNvSpPr>
            <a:spLocks noGrp="1"/>
          </p:cNvSpPr>
          <p:nvPr>
            <p:ph type="sldNum" sz="quarter" idx="12"/>
          </p:nvPr>
        </p:nvSpPr>
        <p:spPr/>
        <p:txBody>
          <a:bodyPr/>
          <a:lstStyle>
            <a:lvl1pPr>
              <a:defRPr/>
            </a:lvl1pPr>
          </a:lstStyle>
          <a:p>
            <a:fld id="{EB35AD94-31EF-45D5-8EEA-11944E06FF56}" type="slidenum">
              <a:rPr lang="tr-TR" smtClean="0"/>
              <a:t>‹#›</a:t>
            </a:fld>
            <a:endParaRPr lang="tr-T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496" y="100325"/>
            <a:ext cx="756000" cy="736393"/>
          </a:xfrm>
          <a:prstGeom prst="rect">
            <a:avLst/>
          </a:prstGeom>
        </p:spPr>
      </p:pic>
    </p:spTree>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3 Metin Yer Tutucusu"/>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fld id="{4FCEFE43-B5C6-40B2-BDFA-0417439EB1C0}" type="datetime1">
              <a:rPr lang="tr-TR" smtClean="0"/>
              <a:t>3.10.2016</a:t>
            </a:fld>
            <a:endParaRPr lang="tr-TR"/>
          </a:p>
        </p:txBody>
      </p:sp>
      <p:sp>
        <p:nvSpPr>
          <p:cNvPr id="6" name="4 Altbilgi Yer Tutucusu"/>
          <p:cNvSpPr>
            <a:spLocks noGrp="1"/>
          </p:cNvSpPr>
          <p:nvPr>
            <p:ph type="ftr" sz="quarter" idx="11"/>
          </p:nvPr>
        </p:nvSpPr>
        <p:spPr/>
        <p:txBody>
          <a:bodyPr/>
          <a:lstStyle>
            <a:lvl1pPr>
              <a:defRPr/>
            </a:lvl1pPr>
          </a:lstStyle>
          <a:p>
            <a:endParaRPr lang="tr-TR"/>
          </a:p>
        </p:txBody>
      </p:sp>
      <p:sp>
        <p:nvSpPr>
          <p:cNvPr id="7" name="5 Slayt Numarası Yer Tutucusu"/>
          <p:cNvSpPr>
            <a:spLocks noGrp="1"/>
          </p:cNvSpPr>
          <p:nvPr>
            <p:ph type="sldNum" sz="quarter" idx="12"/>
          </p:nvPr>
        </p:nvSpPr>
        <p:spPr/>
        <p:txBody>
          <a:bodyPr/>
          <a:lstStyle>
            <a:lvl1pPr>
              <a:defRPr/>
            </a:lvl1pPr>
          </a:lstStyle>
          <a:p>
            <a:fld id="{EB35AD94-31EF-45D5-8EEA-11944E06FF56}" type="slidenum">
              <a:rPr lang="tr-TR" smtClean="0"/>
              <a:t>‹#›</a:t>
            </a:fld>
            <a:endParaRPr lang="tr-T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496" y="100325"/>
            <a:ext cx="756000" cy="736393"/>
          </a:xfrm>
          <a:prstGeom prst="rect">
            <a:avLst/>
          </a:prstGeom>
        </p:spPr>
      </p:pic>
    </p:spTree>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slideLayout" Target="../slideLayouts/slideLayout54.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slideLayout" Target="../slideLayouts/slideLayout57.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41" Type="http://schemas.openxmlformats.org/officeDocument/2006/relationships/slideLayout" Target="../slideLayouts/slideLayout56.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l="-10000" r="-10000"/>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9"/>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01429CFE-262A-45EF-9AD2-9DF1BECB1580}" type="datetime1">
              <a:rPr lang="tr-TR" smtClean="0"/>
              <a:t>3.10.2016</a:t>
            </a:fld>
            <a:endParaRPr lang="tr-TR"/>
          </a:p>
        </p:txBody>
      </p:sp>
      <p:sp>
        <p:nvSpPr>
          <p:cNvPr id="5" name="4 Altbilgi Yer Tutucusu"/>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tr-TR"/>
          </a:p>
        </p:txBody>
      </p:sp>
      <p:sp>
        <p:nvSpPr>
          <p:cNvPr id="6" name="5 Slayt Numarası Yer Tutucusu"/>
          <p:cNvSpPr>
            <a:spLocks noGrp="1"/>
          </p:cNvSpPr>
          <p:nvPr>
            <p:ph type="sldNum" sz="quarter" idx="4"/>
          </p:nvPr>
        </p:nvSpPr>
        <p:spPr>
          <a:xfrm>
            <a:off x="6553200" y="6356359"/>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EB35AD94-31EF-45D5-8EEA-11944E06FF5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ransition>
    <p:randomBar/>
  </p:transition>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FF6EB44-CBC0-4CB8-B848-FBAC021591F4}" type="datetime1">
              <a:rPr lang="tr-TR" smtClean="0">
                <a:solidFill>
                  <a:prstClr val="black">
                    <a:lumMod val="50000"/>
                    <a:lumOff val="50000"/>
                  </a:prstClr>
                </a:solidFill>
                <a:latin typeface="Calibri"/>
                <a:cs typeface="+mn-cs"/>
              </a:rPr>
              <a:t>3.10.2016</a:t>
            </a:fld>
            <a:endParaRPr lang="tr-TR">
              <a:solidFill>
                <a:prstClr val="black">
                  <a:lumMod val="50000"/>
                  <a:lumOff val="50000"/>
                </a:prstClr>
              </a:solidFill>
              <a:latin typeface="Calibri"/>
              <a:cs typeface="+mn-cs"/>
            </a:endParaRPr>
          </a:p>
        </p:txBody>
      </p:sp>
      <p:sp>
        <p:nvSpPr>
          <p:cNvPr id="5" name="4 Altbilgi Yer Tutucusu"/>
          <p:cNvSpPr>
            <a:spLocks noGrp="1"/>
          </p:cNvSpPr>
          <p:nvPr>
            <p:ph type="ftr" sz="quarter" idx="3"/>
          </p:nvPr>
        </p:nvSpPr>
        <p:spPr>
          <a:xfrm>
            <a:off x="3124200" y="635637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tr-TR">
              <a:solidFill>
                <a:prstClr val="black">
                  <a:lumMod val="50000"/>
                  <a:lumOff val="50000"/>
                </a:prstClr>
              </a:solidFill>
              <a:latin typeface="Calibri"/>
              <a:cs typeface="+mn-cs"/>
            </a:endParaRPr>
          </a:p>
        </p:txBody>
      </p:sp>
      <p:sp>
        <p:nvSpPr>
          <p:cNvPr id="6" name="5 Slayt Numarası Yer Tutucusu"/>
          <p:cNvSpPr>
            <a:spLocks noGrp="1"/>
          </p:cNvSpPr>
          <p:nvPr>
            <p:ph type="sldNum" sz="quarter" idx="4"/>
          </p:nvPr>
        </p:nvSpPr>
        <p:spPr>
          <a:xfrm>
            <a:off x="6553200" y="635637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DD4CAC7-6F03-4A1D-8055-D257AC318436}" type="slidenum">
              <a:rPr lang="tr-TR" smtClean="0">
                <a:solidFill>
                  <a:prstClr val="black">
                    <a:lumMod val="50000"/>
                    <a:lumOff val="50000"/>
                  </a:prstClr>
                </a:solidFill>
                <a:latin typeface="Calibri"/>
                <a:cs typeface="+mn-cs"/>
              </a:rPr>
              <a:pPr fontAlgn="auto">
                <a:spcBef>
                  <a:spcPts val="0"/>
                </a:spcBef>
                <a:spcAft>
                  <a:spcPts val="0"/>
                </a:spcAft>
              </a:pPr>
              <a:t>‹#›</a:t>
            </a:fld>
            <a:endParaRPr lang="tr-TR">
              <a:solidFill>
                <a:prstClr val="black">
                  <a:lumMod val="50000"/>
                  <a:lumOff val="50000"/>
                </a:prstClr>
              </a:solidFill>
              <a:latin typeface="Calibri"/>
              <a:cs typeface="+mn-cs"/>
            </a:endParaRPr>
          </a:p>
        </p:txBody>
      </p:sp>
    </p:spTree>
    <p:extLst>
      <p:ext uri="{BB962C8B-B14F-4D97-AF65-F5344CB8AC3E}">
        <p14:creationId xmlns:p14="http://schemas.microsoft.com/office/powerpoint/2010/main" val="103671364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 id="2147483745" r:id="rId33"/>
    <p:sldLayoutId id="2147483746" r:id="rId34"/>
    <p:sldLayoutId id="2147483747" r:id="rId35"/>
    <p:sldLayoutId id="2147483748" r:id="rId36"/>
    <p:sldLayoutId id="2147483749" r:id="rId37"/>
    <p:sldLayoutId id="2147483750" r:id="rId38"/>
    <p:sldLayoutId id="2147483751" r:id="rId39"/>
    <p:sldLayoutId id="2147483752" r:id="rId40"/>
    <p:sldLayoutId id="2147483753" r:id="rId41"/>
    <p:sldLayoutId id="2147483754" r:id="rId42"/>
    <p:sldLayoutId id="2147483755" r:id="rId43"/>
    <p:sldLayoutId id="2147483756" r:id="rId44"/>
    <p:sldLayoutId id="2147483757" r:id="rId45"/>
  </p:sldLayoutIdLst>
  <p:transition spd="slow">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Dikdörtgen 5"/>
          <p:cNvSpPr/>
          <p:nvPr/>
        </p:nvSpPr>
        <p:spPr>
          <a:xfrm>
            <a:off x="824938" y="2924943"/>
            <a:ext cx="7560840" cy="360098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rPr>
              <a:t>Destekleme ve Yetiştirme </a:t>
            </a:r>
            <a:r>
              <a:rPr lang="tr-TR" sz="40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rPr>
              <a:t>Kursları</a:t>
            </a:r>
          </a:p>
          <a:p>
            <a:pPr algn="ctr"/>
            <a:r>
              <a:rPr lang="tr-TR" sz="40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rPr>
              <a:t>Sınıf Tanımlama İşlemleri</a:t>
            </a:r>
          </a:p>
          <a:p>
            <a:pPr algn="ctr"/>
            <a:endParaRPr lang="tr-TR"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endParaRPr>
          </a:p>
          <a:p>
            <a:pPr algn="ctr"/>
            <a:endParaRPr lang="tr-TR" sz="40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endParaRPr>
          </a:p>
          <a:p>
            <a:pPr algn="ctr"/>
            <a:endParaRPr lang="tr-TR"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endParaRPr>
          </a:p>
          <a:p>
            <a:pPr algn="ctr"/>
            <a:r>
              <a:rPr lang="tr-TR" sz="2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rPr>
              <a:t>Hazırlayan: Abdullah ÇETİNEL</a:t>
            </a:r>
            <a:endParaRPr lang="it-IT" sz="2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Calibri" pitchFamily="34" charset="0"/>
            </a:endParaRPr>
          </a:p>
        </p:txBody>
      </p:sp>
      <p:pic>
        <p:nvPicPr>
          <p:cNvPr id="5" name="Resim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77019" y="332656"/>
            <a:ext cx="3789962" cy="2131854"/>
          </a:xfrm>
          <a:prstGeom prst="rect">
            <a:avLst/>
          </a:prstGeom>
        </p:spPr>
      </p:pic>
    </p:spTree>
    <p:extLst>
      <p:ext uri="{BB962C8B-B14F-4D97-AF65-F5344CB8AC3E}">
        <p14:creationId xmlns:p14="http://schemas.microsoft.com/office/powerpoint/2010/main" val="2701125030"/>
      </p:ext>
    </p:extLst>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57463" y="191373"/>
            <a:ext cx="7056784" cy="584775"/>
          </a:xfrm>
          <a:prstGeom prst="rect">
            <a:avLst/>
          </a:prstGeom>
        </p:spPr>
        <p:txBody>
          <a:bodyPr wrap="square">
            <a:spAutoFit/>
          </a:bodyPr>
          <a:lstStyle/>
          <a:p>
            <a:pPr algn="ctr"/>
            <a:r>
              <a:rPr lang="tr-TR" sz="3200" smtClean="0">
                <a:ln w="18415" cmpd="sng">
                  <a:solidFill>
                    <a:srgbClr val="FFFFFF"/>
                  </a:solidFill>
                  <a:prstDash val="solid"/>
                </a:ln>
                <a:solidFill>
                  <a:srgbClr val="FFFFFF"/>
                </a:solidFill>
                <a:effectLst>
                  <a:outerShdw blurRad="63500" dir="3600000" algn="tl" rotWithShape="0">
                    <a:srgbClr val="000000">
                      <a:alpha val="70000"/>
                    </a:srgbClr>
                  </a:outerShdw>
                </a:effectLst>
              </a:rPr>
              <a:t>E-Kurs Modülü Sınıf Tanımlama İşlemleri</a:t>
            </a:r>
            <a:endParaRPr lang="tr-TR" sz="32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66947" y="1014651"/>
            <a:ext cx="8973709" cy="1200329"/>
          </a:xfrm>
          <a:prstGeom prst="rect">
            <a:avLst/>
          </a:prstGeom>
          <a:noFill/>
        </p:spPr>
        <p:txBody>
          <a:bodyPr wrap="square" rtlCol="0">
            <a:spAutoFit/>
          </a:bodyPr>
          <a:lstStyle/>
          <a:p>
            <a:pPr algn="just"/>
            <a:r>
              <a:rPr lang="tr-TR" sz="2400" b="1" smtClean="0"/>
              <a:t>	5. sınıflardan Beden Eğitimi dersi için filtre oluşturduğumuzda 25 öğrencinin 3 farklı öğretmeni seçtiği görülmektedir. Yine filtre yardımıyla en fazla tercih edilen öğretmeni sınıfa tanımlamız gerekir.</a:t>
            </a:r>
            <a:endParaRPr lang="tr-TR" sz="2400" b="1"/>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94" y="2348880"/>
            <a:ext cx="8496944" cy="1353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861048"/>
            <a:ext cx="835292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242942"/>
      </p:ext>
    </p:extLst>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57463" y="191373"/>
            <a:ext cx="7056784" cy="584775"/>
          </a:xfrm>
          <a:prstGeom prst="rect">
            <a:avLst/>
          </a:prstGeom>
        </p:spPr>
        <p:txBody>
          <a:bodyPr wrap="square">
            <a:spAutoFit/>
          </a:bodyPr>
          <a:lstStyle/>
          <a:p>
            <a:pPr algn="ctr"/>
            <a:r>
              <a:rPr lang="tr-TR" sz="3200" smtClean="0">
                <a:ln w="18415" cmpd="sng">
                  <a:solidFill>
                    <a:srgbClr val="FFFFFF"/>
                  </a:solidFill>
                  <a:prstDash val="solid"/>
                </a:ln>
                <a:solidFill>
                  <a:srgbClr val="FFFFFF"/>
                </a:solidFill>
                <a:effectLst>
                  <a:outerShdw blurRad="63500" dir="3600000" algn="tl" rotWithShape="0">
                    <a:srgbClr val="000000">
                      <a:alpha val="70000"/>
                    </a:srgbClr>
                  </a:outerShdw>
                </a:effectLst>
              </a:rPr>
              <a:t>E-Kurs Modülü Sınıf Tanımlama İşlemleri</a:t>
            </a:r>
            <a:endParaRPr lang="tr-TR" sz="32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66947" y="1014651"/>
            <a:ext cx="8973709" cy="830997"/>
          </a:xfrm>
          <a:prstGeom prst="rect">
            <a:avLst/>
          </a:prstGeom>
          <a:noFill/>
        </p:spPr>
        <p:txBody>
          <a:bodyPr wrap="square" rtlCol="0">
            <a:spAutoFit/>
          </a:bodyPr>
          <a:lstStyle/>
          <a:p>
            <a:pPr algn="just"/>
            <a:r>
              <a:rPr lang="tr-TR" sz="2400" b="1" smtClean="0"/>
              <a:t>	E-Kurs modülü &gt; Sınıf Tanımlama &gt; Yeni Sınıf Oluşturunuz butonuna tıklıyoruz.</a:t>
            </a:r>
            <a:endParaRPr lang="tr-TR" sz="2400" b="1"/>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60848"/>
            <a:ext cx="8444268" cy="273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771000"/>
      </p:ext>
    </p:extLst>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57463" y="191373"/>
            <a:ext cx="7056784" cy="584775"/>
          </a:xfrm>
          <a:prstGeom prst="rect">
            <a:avLst/>
          </a:prstGeom>
        </p:spPr>
        <p:txBody>
          <a:bodyPr wrap="square">
            <a:spAutoFit/>
          </a:bodyPr>
          <a:lstStyle/>
          <a:p>
            <a:pPr algn="ctr"/>
            <a:r>
              <a:rPr lang="tr-TR" sz="3200" smtClean="0">
                <a:ln w="18415" cmpd="sng">
                  <a:solidFill>
                    <a:srgbClr val="FFFFFF"/>
                  </a:solidFill>
                  <a:prstDash val="solid"/>
                </a:ln>
                <a:solidFill>
                  <a:srgbClr val="FFFFFF"/>
                </a:solidFill>
                <a:effectLst>
                  <a:outerShdw blurRad="63500" dir="3600000" algn="tl" rotWithShape="0">
                    <a:srgbClr val="000000">
                      <a:alpha val="70000"/>
                    </a:srgbClr>
                  </a:outerShdw>
                </a:effectLst>
              </a:rPr>
              <a:t>E-Kurs Modülü Sınıf Tanımlama İşlemleri</a:t>
            </a:r>
            <a:endParaRPr lang="tr-TR" sz="32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66947" y="1014651"/>
            <a:ext cx="8973709" cy="1200329"/>
          </a:xfrm>
          <a:prstGeom prst="rect">
            <a:avLst/>
          </a:prstGeom>
          <a:noFill/>
        </p:spPr>
        <p:txBody>
          <a:bodyPr wrap="square" rtlCol="0">
            <a:spAutoFit/>
          </a:bodyPr>
          <a:lstStyle/>
          <a:p>
            <a:pPr algn="just"/>
            <a:r>
              <a:rPr lang="tr-TR" sz="2400" b="1" smtClean="0"/>
              <a:t>	Sınıf adı, sınıf seviyesi, kurs başlama ve bitiş tarihleri bilgilerini giriyoruz kaydet diyoruz. Sınıfın adını yazarken ders adını, sınıf seviyesini ve kaçıncı grup olduğunu belirtmek mantıklı olacaktır.</a:t>
            </a:r>
            <a:endParaRPr lang="tr-TR" sz="2400" b="1"/>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55" y="2996952"/>
            <a:ext cx="8114247" cy="284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83860"/>
      </p:ext>
    </p:extLst>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57463" y="191373"/>
            <a:ext cx="7056784" cy="584775"/>
          </a:xfrm>
          <a:prstGeom prst="rect">
            <a:avLst/>
          </a:prstGeom>
        </p:spPr>
        <p:txBody>
          <a:bodyPr wrap="square">
            <a:spAutoFit/>
          </a:bodyPr>
          <a:lstStyle/>
          <a:p>
            <a:pPr algn="ctr"/>
            <a:r>
              <a:rPr lang="tr-TR" sz="3200" smtClean="0">
                <a:ln w="18415" cmpd="sng">
                  <a:solidFill>
                    <a:srgbClr val="FFFFFF"/>
                  </a:solidFill>
                  <a:prstDash val="solid"/>
                </a:ln>
                <a:solidFill>
                  <a:srgbClr val="FFFFFF"/>
                </a:solidFill>
                <a:effectLst>
                  <a:outerShdw blurRad="63500" dir="3600000" algn="tl" rotWithShape="0">
                    <a:srgbClr val="000000">
                      <a:alpha val="70000"/>
                    </a:srgbClr>
                  </a:outerShdw>
                </a:effectLst>
              </a:rPr>
              <a:t>E-Kurs Modülü Sınıf Tanımlama İşlemleri</a:t>
            </a:r>
            <a:endParaRPr lang="tr-TR" sz="32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66947" y="1014651"/>
            <a:ext cx="8973709" cy="830997"/>
          </a:xfrm>
          <a:prstGeom prst="rect">
            <a:avLst/>
          </a:prstGeom>
          <a:noFill/>
        </p:spPr>
        <p:txBody>
          <a:bodyPr wrap="square" rtlCol="0">
            <a:spAutoFit/>
          </a:bodyPr>
          <a:lstStyle/>
          <a:p>
            <a:pPr algn="just"/>
            <a:r>
              <a:rPr lang="tr-TR" sz="2400" b="1" smtClean="0"/>
              <a:t>	Sınıfın öğretmen bilgisini girmek için öğretmen ve dersler butonuna tıklıyoruz.</a:t>
            </a:r>
            <a:endParaRPr lang="tr-TR" sz="2400" b="1"/>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884" y="1845648"/>
            <a:ext cx="6660232" cy="20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etin kutusu 5"/>
          <p:cNvSpPr txBox="1"/>
          <p:nvPr/>
        </p:nvSpPr>
        <p:spPr>
          <a:xfrm>
            <a:off x="170291" y="4118298"/>
            <a:ext cx="8973709" cy="461665"/>
          </a:xfrm>
          <a:prstGeom prst="rect">
            <a:avLst/>
          </a:prstGeom>
          <a:noFill/>
        </p:spPr>
        <p:txBody>
          <a:bodyPr wrap="square" rtlCol="0">
            <a:spAutoFit/>
          </a:bodyPr>
          <a:lstStyle/>
          <a:p>
            <a:pPr algn="just"/>
            <a:r>
              <a:rPr lang="tr-TR" sz="2400" b="1" smtClean="0"/>
              <a:t>	Bu sınıfa öğretmen ekle butonuna tıklıyoruz.</a:t>
            </a:r>
            <a:endParaRPr lang="tr-TR" sz="2400" b="1"/>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70" y="4741006"/>
            <a:ext cx="8546660" cy="1743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220271"/>
      </p:ext>
    </p:extLst>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57463" y="191373"/>
            <a:ext cx="7056784" cy="584775"/>
          </a:xfrm>
          <a:prstGeom prst="rect">
            <a:avLst/>
          </a:prstGeom>
        </p:spPr>
        <p:txBody>
          <a:bodyPr wrap="square">
            <a:spAutoFit/>
          </a:bodyPr>
          <a:lstStyle/>
          <a:p>
            <a:pPr algn="ctr"/>
            <a:r>
              <a:rPr lang="tr-TR" sz="3200" smtClean="0">
                <a:ln w="18415" cmpd="sng">
                  <a:solidFill>
                    <a:srgbClr val="FFFFFF"/>
                  </a:solidFill>
                  <a:prstDash val="solid"/>
                </a:ln>
                <a:solidFill>
                  <a:srgbClr val="FFFFFF"/>
                </a:solidFill>
                <a:effectLst>
                  <a:outerShdw blurRad="63500" dir="3600000" algn="tl" rotWithShape="0">
                    <a:srgbClr val="000000">
                      <a:alpha val="70000"/>
                    </a:srgbClr>
                  </a:outerShdw>
                </a:effectLst>
              </a:rPr>
              <a:t>E-Kurs Modülü Sınıf Tanımlama İşlemleri</a:t>
            </a:r>
            <a:endParaRPr lang="tr-TR" sz="32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66947" y="1014651"/>
            <a:ext cx="8973709" cy="830997"/>
          </a:xfrm>
          <a:prstGeom prst="rect">
            <a:avLst/>
          </a:prstGeom>
          <a:noFill/>
        </p:spPr>
        <p:txBody>
          <a:bodyPr wrap="square" rtlCol="0">
            <a:spAutoFit/>
          </a:bodyPr>
          <a:lstStyle/>
          <a:p>
            <a:pPr algn="just"/>
            <a:r>
              <a:rPr lang="tr-TR" sz="2400" b="1" smtClean="0"/>
              <a:t>	Daha önce excel listesinden belirlediğimiz en fazla tercih edilen öğretmeni sınıfa tanımlıyoruz.</a:t>
            </a:r>
            <a:endParaRPr lang="tr-TR" sz="2400" b="1"/>
          </a:p>
        </p:txBody>
      </p:sp>
      <p:sp>
        <p:nvSpPr>
          <p:cNvPr id="6" name="Metin kutusu 5"/>
          <p:cNvSpPr txBox="1"/>
          <p:nvPr/>
        </p:nvSpPr>
        <p:spPr>
          <a:xfrm>
            <a:off x="170291" y="4118298"/>
            <a:ext cx="8973709" cy="461665"/>
          </a:xfrm>
          <a:prstGeom prst="rect">
            <a:avLst/>
          </a:prstGeom>
          <a:noFill/>
        </p:spPr>
        <p:txBody>
          <a:bodyPr wrap="square" rtlCol="0">
            <a:spAutoFit/>
          </a:bodyPr>
          <a:lstStyle/>
          <a:p>
            <a:pPr algn="ctr"/>
            <a:r>
              <a:rPr lang="tr-TR" sz="2400" b="1" smtClean="0"/>
              <a:t>Öğretmeni ve dersi belirlenmiş sınıfımız bu şekilde görünüyor.</a:t>
            </a:r>
            <a:endParaRPr lang="tr-TR" sz="2400" b="1"/>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53" y="1933280"/>
            <a:ext cx="8028384" cy="213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23" y="4653136"/>
            <a:ext cx="8748464" cy="195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182305"/>
      </p:ext>
    </p:extLst>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57463" y="191373"/>
            <a:ext cx="7056784" cy="584775"/>
          </a:xfrm>
          <a:prstGeom prst="rect">
            <a:avLst/>
          </a:prstGeom>
        </p:spPr>
        <p:txBody>
          <a:bodyPr wrap="square">
            <a:spAutoFit/>
          </a:bodyPr>
          <a:lstStyle/>
          <a:p>
            <a:pPr algn="ctr"/>
            <a:r>
              <a:rPr lang="tr-TR" sz="3200" smtClean="0">
                <a:ln w="18415" cmpd="sng">
                  <a:solidFill>
                    <a:srgbClr val="FFFFFF"/>
                  </a:solidFill>
                  <a:prstDash val="solid"/>
                </a:ln>
                <a:solidFill>
                  <a:srgbClr val="FFFFFF"/>
                </a:solidFill>
                <a:effectLst>
                  <a:outerShdw blurRad="63500" dir="3600000" algn="tl" rotWithShape="0">
                    <a:srgbClr val="000000">
                      <a:alpha val="70000"/>
                    </a:srgbClr>
                  </a:outerShdw>
                </a:effectLst>
              </a:rPr>
              <a:t>E-Kurs Modülü Sınıf Tanımlama İşlemleri</a:t>
            </a:r>
            <a:endParaRPr lang="tr-TR" sz="32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30289" y="2132856"/>
            <a:ext cx="8973709" cy="461665"/>
          </a:xfrm>
          <a:prstGeom prst="rect">
            <a:avLst/>
          </a:prstGeom>
          <a:noFill/>
        </p:spPr>
        <p:txBody>
          <a:bodyPr wrap="square" rtlCol="0">
            <a:spAutoFit/>
          </a:bodyPr>
          <a:lstStyle/>
          <a:p>
            <a:pPr algn="ctr"/>
            <a:r>
              <a:rPr lang="tr-TR" sz="2400" b="1" smtClean="0"/>
              <a:t>Sınıfımıza öğrencileri girmek için öğrenciler butonuna tıklıyoruz</a:t>
            </a:r>
            <a:endParaRPr lang="tr-TR" sz="2400" b="1"/>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74" y="2996952"/>
            <a:ext cx="8893140" cy="59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74" y="4797152"/>
            <a:ext cx="8893141" cy="740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Metin kutusu 8"/>
          <p:cNvSpPr txBox="1"/>
          <p:nvPr/>
        </p:nvSpPr>
        <p:spPr>
          <a:xfrm>
            <a:off x="99000" y="4335487"/>
            <a:ext cx="8973709" cy="461665"/>
          </a:xfrm>
          <a:prstGeom prst="rect">
            <a:avLst/>
          </a:prstGeom>
          <a:noFill/>
        </p:spPr>
        <p:txBody>
          <a:bodyPr wrap="square" rtlCol="0">
            <a:spAutoFit/>
          </a:bodyPr>
          <a:lstStyle/>
          <a:p>
            <a:pPr algn="ctr"/>
            <a:r>
              <a:rPr lang="tr-TR" sz="2400" b="1" smtClean="0"/>
              <a:t>Bu sınıfa öğrenci ekle butonuna tıklıyoruz</a:t>
            </a:r>
            <a:endParaRPr lang="tr-TR" sz="2400" b="1"/>
          </a:p>
        </p:txBody>
      </p:sp>
    </p:spTree>
    <p:extLst>
      <p:ext uri="{BB962C8B-B14F-4D97-AF65-F5344CB8AC3E}">
        <p14:creationId xmlns:p14="http://schemas.microsoft.com/office/powerpoint/2010/main" val="3600200775"/>
      </p:ext>
    </p:extLst>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57463" y="191373"/>
            <a:ext cx="7056784" cy="584775"/>
          </a:xfrm>
          <a:prstGeom prst="rect">
            <a:avLst/>
          </a:prstGeom>
        </p:spPr>
        <p:txBody>
          <a:bodyPr wrap="square">
            <a:spAutoFit/>
          </a:bodyPr>
          <a:lstStyle/>
          <a:p>
            <a:pPr algn="ctr"/>
            <a:r>
              <a:rPr lang="tr-TR" sz="3200" smtClean="0">
                <a:ln w="18415" cmpd="sng">
                  <a:solidFill>
                    <a:srgbClr val="FFFFFF"/>
                  </a:solidFill>
                  <a:prstDash val="solid"/>
                </a:ln>
                <a:solidFill>
                  <a:srgbClr val="FFFFFF"/>
                </a:solidFill>
                <a:effectLst>
                  <a:outerShdw blurRad="63500" dir="3600000" algn="tl" rotWithShape="0">
                    <a:srgbClr val="000000">
                      <a:alpha val="70000"/>
                    </a:srgbClr>
                  </a:outerShdw>
                </a:effectLst>
              </a:rPr>
              <a:t>E-Kurs Modülü Sınıf Tanımlama İşlemleri</a:t>
            </a:r>
            <a:endParaRPr lang="tr-TR" sz="32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9995" y="980728"/>
            <a:ext cx="8973709" cy="1938992"/>
          </a:xfrm>
          <a:prstGeom prst="rect">
            <a:avLst/>
          </a:prstGeom>
          <a:noFill/>
        </p:spPr>
        <p:txBody>
          <a:bodyPr wrap="square" rtlCol="0">
            <a:spAutoFit/>
          </a:bodyPr>
          <a:lstStyle/>
          <a:p>
            <a:pPr algn="just"/>
            <a:r>
              <a:rPr lang="tr-TR" sz="2400" b="1" smtClean="0"/>
              <a:t>	Sınıfımıza öğrencileri eklerken öğretmeni seçen öğrencileri filitreleyebiliriz fakat bu sınıftan 25 öğrenci 3 farklı öğretmeni seçtiği için diğer öğrencileri göremeyeceğimizden filitreleme işlemi yapmadan excel listesine bakarak 25 öğrenciyi işaretleyerek bu sınıfa ekliyoruz.</a:t>
            </a:r>
            <a:endParaRPr lang="tr-TR" sz="2400" b="1"/>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298" y="2919720"/>
            <a:ext cx="6717405" cy="3715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201491"/>
      </p:ext>
    </p:extLst>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57463" y="191373"/>
            <a:ext cx="7056784" cy="584775"/>
          </a:xfrm>
          <a:prstGeom prst="rect">
            <a:avLst/>
          </a:prstGeom>
        </p:spPr>
        <p:txBody>
          <a:bodyPr wrap="square">
            <a:spAutoFit/>
          </a:bodyPr>
          <a:lstStyle/>
          <a:p>
            <a:pPr algn="ctr"/>
            <a:r>
              <a:rPr lang="tr-TR" sz="3200" smtClean="0">
                <a:ln w="18415" cmpd="sng">
                  <a:solidFill>
                    <a:srgbClr val="FFFFFF"/>
                  </a:solidFill>
                  <a:prstDash val="solid"/>
                </a:ln>
                <a:solidFill>
                  <a:srgbClr val="FFFFFF"/>
                </a:solidFill>
                <a:effectLst>
                  <a:outerShdw blurRad="63500" dir="3600000" algn="tl" rotWithShape="0">
                    <a:srgbClr val="000000">
                      <a:alpha val="70000"/>
                    </a:srgbClr>
                  </a:outerShdw>
                </a:effectLst>
              </a:rPr>
              <a:t>E-Kurs Modülü Sınıf Tanımlama İşlemleri</a:t>
            </a:r>
            <a:endParaRPr lang="tr-TR" sz="32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9995" y="980728"/>
            <a:ext cx="8973709" cy="3600986"/>
          </a:xfrm>
          <a:prstGeom prst="rect">
            <a:avLst/>
          </a:prstGeom>
          <a:noFill/>
        </p:spPr>
        <p:txBody>
          <a:bodyPr wrap="square" rtlCol="0">
            <a:spAutoFit/>
          </a:bodyPr>
          <a:lstStyle/>
          <a:p>
            <a:pPr algn="just"/>
            <a:r>
              <a:rPr lang="tr-TR" sz="2400" b="1" smtClean="0"/>
              <a:t>	Bu şekilde diğer dersleri de tek tek tanımlayarak sisteme sınıfları işlemiş oluyoruz. </a:t>
            </a:r>
          </a:p>
          <a:p>
            <a:pPr algn="just"/>
            <a:endParaRPr lang="tr-TR" sz="2400" b="1"/>
          </a:p>
          <a:p>
            <a:pPr algn="ctr"/>
            <a:r>
              <a:rPr lang="tr-TR" sz="2400" b="1" smtClean="0">
                <a:solidFill>
                  <a:srgbClr val="C00000"/>
                </a:solidFill>
              </a:rPr>
              <a:t>Dikkat edilecek hususlar </a:t>
            </a:r>
          </a:p>
          <a:p>
            <a:pPr marL="457200" indent="-457200" algn="just">
              <a:buFont typeface="+mj-lt"/>
              <a:buAutoNum type="arabicPeriod"/>
            </a:pPr>
            <a:r>
              <a:rPr lang="tr-TR" sz="2200" b="1" smtClean="0"/>
              <a:t>Öğrencilerin </a:t>
            </a:r>
            <a:r>
              <a:rPr lang="tr-TR" sz="2200" b="1" smtClean="0"/>
              <a:t>sınıflardan çıkarılması daha zor olduğu </a:t>
            </a:r>
            <a:r>
              <a:rPr lang="tr-TR" sz="2200" b="1" smtClean="0"/>
              <a:t>için öğrenci </a:t>
            </a:r>
            <a:r>
              <a:rPr lang="tr-TR" sz="2200" b="1" smtClean="0"/>
              <a:t>eklenirken dikkat edilmesi gerekir,</a:t>
            </a:r>
          </a:p>
          <a:p>
            <a:pPr marL="457200" indent="-457200" algn="just">
              <a:buFont typeface="+mj-lt"/>
              <a:buAutoNum type="arabicPeriod"/>
            </a:pPr>
            <a:r>
              <a:rPr lang="tr-TR" sz="2200" b="1" smtClean="0"/>
              <a:t>Taşıma </a:t>
            </a:r>
            <a:r>
              <a:rPr lang="tr-TR" sz="2200" b="1"/>
              <a:t>merkezli okullarımızda kurslar 10 öğrenciyle açılabilir 5 öğrencinin altına </a:t>
            </a:r>
            <a:r>
              <a:rPr lang="tr-TR" sz="2200" b="1"/>
              <a:t>düşerse </a:t>
            </a:r>
            <a:r>
              <a:rPr lang="tr-TR" sz="2200" b="1" smtClean="0"/>
              <a:t>kapatılır.</a:t>
            </a:r>
          </a:p>
          <a:p>
            <a:pPr marL="457200" indent="-457200" algn="just">
              <a:buFont typeface="+mj-lt"/>
              <a:buAutoNum type="arabicPeriod"/>
            </a:pPr>
            <a:r>
              <a:rPr lang="tr-TR" sz="2200" b="1" smtClean="0"/>
              <a:t>Bir </a:t>
            </a:r>
            <a:r>
              <a:rPr lang="tr-TR" sz="2200" b="1"/>
              <a:t>sınıf içerisinde sadece 1 ders ve 1 öğretmen tanımlanmalıdır.</a:t>
            </a:r>
          </a:p>
          <a:p>
            <a:pPr marL="457200" indent="-457200" algn="just">
              <a:buFont typeface="+mj-lt"/>
              <a:buAutoNum type="arabicPeriod"/>
            </a:pPr>
            <a:endParaRPr lang="tr-TR" sz="2200" b="1">
              <a:solidFill>
                <a:srgbClr val="C00000"/>
              </a:solidFill>
            </a:endParaRPr>
          </a:p>
        </p:txBody>
      </p:sp>
    </p:spTree>
    <p:extLst>
      <p:ext uri="{BB962C8B-B14F-4D97-AF65-F5344CB8AC3E}">
        <p14:creationId xmlns:p14="http://schemas.microsoft.com/office/powerpoint/2010/main" val="2029637623"/>
      </p:ext>
    </p:extLst>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57463" y="191373"/>
            <a:ext cx="7056784" cy="584775"/>
          </a:xfrm>
          <a:prstGeom prst="rect">
            <a:avLst/>
          </a:prstGeom>
        </p:spPr>
        <p:txBody>
          <a:bodyPr wrap="square">
            <a:spAutoFit/>
          </a:bodyPr>
          <a:lstStyle/>
          <a:p>
            <a:pPr algn="ctr"/>
            <a:r>
              <a:rPr lang="tr-TR" sz="3200" smtClean="0">
                <a:ln w="18415" cmpd="sng">
                  <a:solidFill>
                    <a:srgbClr val="FFFFFF"/>
                  </a:solidFill>
                  <a:prstDash val="solid"/>
                </a:ln>
                <a:solidFill>
                  <a:srgbClr val="FFFFFF"/>
                </a:solidFill>
                <a:effectLst>
                  <a:outerShdw blurRad="63500" dir="3600000" algn="tl" rotWithShape="0">
                    <a:srgbClr val="000000">
                      <a:alpha val="70000"/>
                    </a:srgbClr>
                  </a:outerShdw>
                </a:effectLst>
              </a:rPr>
              <a:t>E-Kurs Modülü Sınıf Tanımlama İşlemleri</a:t>
            </a:r>
            <a:endParaRPr lang="tr-TR" sz="32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66947" y="1211560"/>
            <a:ext cx="8973709" cy="461665"/>
          </a:xfrm>
          <a:prstGeom prst="rect">
            <a:avLst/>
          </a:prstGeom>
          <a:noFill/>
        </p:spPr>
        <p:txBody>
          <a:bodyPr wrap="square" rtlCol="0">
            <a:spAutoFit/>
          </a:bodyPr>
          <a:lstStyle/>
          <a:p>
            <a:pPr algn="ctr"/>
            <a:r>
              <a:rPr lang="tr-TR" sz="2400" b="1" smtClean="0"/>
              <a:t>E- Kurs Modülü Kurs Merkezleri için MEBBİS girişi sayfasına giriniz. </a:t>
            </a:r>
            <a:endParaRPr lang="tr-TR" sz="2400" b="1"/>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714" y="1998132"/>
            <a:ext cx="5610572" cy="46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7246486"/>
      </p:ext>
    </p:extLst>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57463" y="191373"/>
            <a:ext cx="7056784" cy="584775"/>
          </a:xfrm>
          <a:prstGeom prst="rect">
            <a:avLst/>
          </a:prstGeom>
        </p:spPr>
        <p:txBody>
          <a:bodyPr wrap="square">
            <a:spAutoFit/>
          </a:bodyPr>
          <a:lstStyle/>
          <a:p>
            <a:pPr algn="ctr"/>
            <a:r>
              <a:rPr lang="tr-TR" sz="3200" smtClean="0">
                <a:ln w="18415" cmpd="sng">
                  <a:solidFill>
                    <a:srgbClr val="FFFFFF"/>
                  </a:solidFill>
                  <a:prstDash val="solid"/>
                </a:ln>
                <a:solidFill>
                  <a:srgbClr val="FFFFFF"/>
                </a:solidFill>
                <a:effectLst>
                  <a:outerShdw blurRad="63500" dir="3600000" algn="tl" rotWithShape="0">
                    <a:srgbClr val="000000">
                      <a:alpha val="70000"/>
                    </a:srgbClr>
                  </a:outerShdw>
                </a:effectLst>
              </a:rPr>
              <a:t>E-Kurs Modülü Sınıf Tanımlama İşlemleri</a:t>
            </a:r>
            <a:endParaRPr lang="tr-TR" sz="32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66947" y="1211560"/>
            <a:ext cx="8973709" cy="461665"/>
          </a:xfrm>
          <a:prstGeom prst="rect">
            <a:avLst/>
          </a:prstGeom>
          <a:noFill/>
        </p:spPr>
        <p:txBody>
          <a:bodyPr wrap="square" rtlCol="0">
            <a:spAutoFit/>
          </a:bodyPr>
          <a:lstStyle/>
          <a:p>
            <a:pPr algn="ctr"/>
            <a:r>
              <a:rPr lang="tr-TR" sz="2400" b="1" smtClean="0"/>
              <a:t>Güvenlik kodunu, Kurum kodunu ve kurum mebbis şifrenizi giriniz. </a:t>
            </a:r>
            <a:endParaRPr lang="tr-TR" sz="2400" b="1"/>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716" y="1845529"/>
            <a:ext cx="4364569" cy="453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031604"/>
      </p:ext>
    </p:extLst>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57463" y="191373"/>
            <a:ext cx="7056784" cy="584775"/>
          </a:xfrm>
          <a:prstGeom prst="rect">
            <a:avLst/>
          </a:prstGeom>
        </p:spPr>
        <p:txBody>
          <a:bodyPr wrap="square">
            <a:spAutoFit/>
          </a:bodyPr>
          <a:lstStyle/>
          <a:p>
            <a:pPr algn="ctr"/>
            <a:r>
              <a:rPr lang="tr-TR" sz="3200" smtClean="0">
                <a:ln w="18415" cmpd="sng">
                  <a:solidFill>
                    <a:srgbClr val="FFFFFF"/>
                  </a:solidFill>
                  <a:prstDash val="solid"/>
                </a:ln>
                <a:solidFill>
                  <a:srgbClr val="FFFFFF"/>
                </a:solidFill>
                <a:effectLst>
                  <a:outerShdw blurRad="63500" dir="3600000" algn="tl" rotWithShape="0">
                    <a:srgbClr val="000000">
                      <a:alpha val="70000"/>
                    </a:srgbClr>
                  </a:outerShdw>
                </a:effectLst>
              </a:rPr>
              <a:t>E-Kurs Modülü Sınıf Tanımlama İşlemleri</a:t>
            </a:r>
            <a:endParaRPr lang="tr-TR" sz="32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66947" y="1211560"/>
            <a:ext cx="8973709" cy="461665"/>
          </a:xfrm>
          <a:prstGeom prst="rect">
            <a:avLst/>
          </a:prstGeom>
          <a:noFill/>
        </p:spPr>
        <p:txBody>
          <a:bodyPr wrap="square" rtlCol="0">
            <a:spAutoFit/>
          </a:bodyPr>
          <a:lstStyle/>
          <a:p>
            <a:pPr algn="ctr"/>
            <a:r>
              <a:rPr lang="tr-TR" sz="2400" b="1" smtClean="0"/>
              <a:t>Raporlar butonuna tıklayınız. </a:t>
            </a:r>
            <a:endParaRPr lang="tr-TR" sz="2400" b="1"/>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650" y="1757683"/>
            <a:ext cx="8414701" cy="496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628673"/>
      </p:ext>
    </p:extLst>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57463" y="191373"/>
            <a:ext cx="7056784" cy="584775"/>
          </a:xfrm>
          <a:prstGeom prst="rect">
            <a:avLst/>
          </a:prstGeom>
        </p:spPr>
        <p:txBody>
          <a:bodyPr wrap="square">
            <a:spAutoFit/>
          </a:bodyPr>
          <a:lstStyle/>
          <a:p>
            <a:pPr algn="ctr"/>
            <a:r>
              <a:rPr lang="tr-TR" sz="3200" smtClean="0">
                <a:ln w="18415" cmpd="sng">
                  <a:solidFill>
                    <a:srgbClr val="FFFFFF"/>
                  </a:solidFill>
                  <a:prstDash val="solid"/>
                </a:ln>
                <a:solidFill>
                  <a:srgbClr val="FFFFFF"/>
                </a:solidFill>
                <a:effectLst>
                  <a:outerShdw blurRad="63500" dir="3600000" algn="tl" rotWithShape="0">
                    <a:srgbClr val="000000">
                      <a:alpha val="70000"/>
                    </a:srgbClr>
                  </a:outerShdw>
                </a:effectLst>
              </a:rPr>
              <a:t>E-Kurs Modülü Sınıf Tanımlama İşlemleri</a:t>
            </a:r>
            <a:endParaRPr lang="tr-TR" sz="32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66947" y="1211560"/>
            <a:ext cx="8973709" cy="830997"/>
          </a:xfrm>
          <a:prstGeom prst="rect">
            <a:avLst/>
          </a:prstGeom>
          <a:noFill/>
        </p:spPr>
        <p:txBody>
          <a:bodyPr wrap="square" rtlCol="0">
            <a:spAutoFit/>
          </a:bodyPr>
          <a:lstStyle/>
          <a:p>
            <a:pPr algn="ctr"/>
            <a:r>
              <a:rPr lang="tr-TR" sz="2400" b="1" smtClean="0"/>
              <a:t>Derse göre başvururan öğrenciler karşısındaki göster butonuna tıklayınız. </a:t>
            </a:r>
            <a:endParaRPr lang="tr-TR" sz="2400" b="1"/>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20" y="2222554"/>
            <a:ext cx="8374360" cy="435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914703"/>
      </p:ext>
    </p:extLst>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57463" y="191373"/>
            <a:ext cx="7056784" cy="584775"/>
          </a:xfrm>
          <a:prstGeom prst="rect">
            <a:avLst/>
          </a:prstGeom>
        </p:spPr>
        <p:txBody>
          <a:bodyPr wrap="square">
            <a:spAutoFit/>
          </a:bodyPr>
          <a:lstStyle/>
          <a:p>
            <a:pPr algn="ctr"/>
            <a:r>
              <a:rPr lang="tr-TR" sz="3200" smtClean="0">
                <a:ln w="18415" cmpd="sng">
                  <a:solidFill>
                    <a:srgbClr val="FFFFFF"/>
                  </a:solidFill>
                  <a:prstDash val="solid"/>
                </a:ln>
                <a:solidFill>
                  <a:srgbClr val="FFFFFF"/>
                </a:solidFill>
                <a:effectLst>
                  <a:outerShdw blurRad="63500" dir="3600000" algn="tl" rotWithShape="0">
                    <a:srgbClr val="000000">
                      <a:alpha val="70000"/>
                    </a:srgbClr>
                  </a:outerShdw>
                </a:effectLst>
              </a:rPr>
              <a:t>E-Kurs Modülü Sınıf Tanımlama İşlemleri</a:t>
            </a:r>
            <a:endParaRPr lang="tr-TR" sz="32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66947" y="1211560"/>
            <a:ext cx="8973709" cy="461665"/>
          </a:xfrm>
          <a:prstGeom prst="rect">
            <a:avLst/>
          </a:prstGeom>
          <a:noFill/>
        </p:spPr>
        <p:txBody>
          <a:bodyPr wrap="square" rtlCol="0">
            <a:spAutoFit/>
          </a:bodyPr>
          <a:lstStyle/>
          <a:p>
            <a:pPr algn="ctr"/>
            <a:r>
              <a:rPr lang="tr-TR" sz="2400" b="1" smtClean="0"/>
              <a:t>XLS formatında indir butonuna tıklayınız. </a:t>
            </a:r>
            <a:endParaRPr lang="tr-TR" sz="2400" b="1"/>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99" y="2924944"/>
            <a:ext cx="8694003" cy="361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452596"/>
      </p:ext>
    </p:extLst>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57463" y="191373"/>
            <a:ext cx="7056784" cy="584775"/>
          </a:xfrm>
          <a:prstGeom prst="rect">
            <a:avLst/>
          </a:prstGeom>
        </p:spPr>
        <p:txBody>
          <a:bodyPr wrap="square">
            <a:spAutoFit/>
          </a:bodyPr>
          <a:lstStyle/>
          <a:p>
            <a:pPr algn="ctr"/>
            <a:r>
              <a:rPr lang="tr-TR" sz="3200" smtClean="0">
                <a:ln w="18415" cmpd="sng">
                  <a:solidFill>
                    <a:srgbClr val="FFFFFF"/>
                  </a:solidFill>
                  <a:prstDash val="solid"/>
                </a:ln>
                <a:solidFill>
                  <a:srgbClr val="FFFFFF"/>
                </a:solidFill>
                <a:effectLst>
                  <a:outerShdw blurRad="63500" dir="3600000" algn="tl" rotWithShape="0">
                    <a:srgbClr val="000000">
                      <a:alpha val="70000"/>
                    </a:srgbClr>
                  </a:outerShdw>
                </a:effectLst>
              </a:rPr>
              <a:t>E-Kurs Modülü Sınıf Tanımlama İşlemleri</a:t>
            </a:r>
            <a:endParaRPr lang="tr-TR" sz="32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66947" y="1014651"/>
            <a:ext cx="8973709" cy="2308324"/>
          </a:xfrm>
          <a:prstGeom prst="rect">
            <a:avLst/>
          </a:prstGeom>
          <a:noFill/>
        </p:spPr>
        <p:txBody>
          <a:bodyPr wrap="square" rtlCol="0">
            <a:spAutoFit/>
          </a:bodyPr>
          <a:lstStyle/>
          <a:p>
            <a:pPr algn="just"/>
            <a:r>
              <a:rPr lang="tr-TR" sz="2400" b="1" smtClean="0"/>
              <a:t>	Sınıf tanımlama işleminde kılavuz gereği öğrencileri puanlarına göre gruplandırmamız gerektiğinden başarı puanı alanını büyükten küçüğe sıralayabilmek için metin olarak saklanan sayıyı çevirmemiz gerekiyor. Bunun için listenin başarı puanı alanını en başından en sonuna kadar seçili hale getiriyoruz. En baştaki hücreye gelip sayıya dönüştür’e tıklıyoruz.</a:t>
            </a:r>
            <a:endParaRPr lang="tr-TR" sz="2400" b="1"/>
          </a:p>
        </p:txBody>
      </p:sp>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32773" r="41440" b="37216"/>
          <a:stretch/>
        </p:blipFill>
        <p:spPr bwMode="auto">
          <a:xfrm>
            <a:off x="74959" y="3861048"/>
            <a:ext cx="874690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890480"/>
      </p:ext>
    </p:extLst>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57463" y="191373"/>
            <a:ext cx="7056784" cy="584775"/>
          </a:xfrm>
          <a:prstGeom prst="rect">
            <a:avLst/>
          </a:prstGeom>
        </p:spPr>
        <p:txBody>
          <a:bodyPr wrap="square">
            <a:spAutoFit/>
          </a:bodyPr>
          <a:lstStyle/>
          <a:p>
            <a:pPr algn="ctr"/>
            <a:r>
              <a:rPr lang="tr-TR" sz="3200" smtClean="0">
                <a:ln w="18415" cmpd="sng">
                  <a:solidFill>
                    <a:srgbClr val="FFFFFF"/>
                  </a:solidFill>
                  <a:prstDash val="solid"/>
                </a:ln>
                <a:solidFill>
                  <a:srgbClr val="FFFFFF"/>
                </a:solidFill>
                <a:effectLst>
                  <a:outerShdw blurRad="63500" dir="3600000" algn="tl" rotWithShape="0">
                    <a:srgbClr val="000000">
                      <a:alpha val="70000"/>
                    </a:srgbClr>
                  </a:outerShdw>
                </a:effectLst>
              </a:rPr>
              <a:t>E-Kurs Modülü Sınıf Tanımlama İşlemleri</a:t>
            </a:r>
            <a:endParaRPr lang="tr-TR" sz="32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66947" y="1014651"/>
            <a:ext cx="8973709" cy="830997"/>
          </a:xfrm>
          <a:prstGeom prst="rect">
            <a:avLst/>
          </a:prstGeom>
          <a:noFill/>
        </p:spPr>
        <p:txBody>
          <a:bodyPr wrap="square" rtlCol="0">
            <a:spAutoFit/>
          </a:bodyPr>
          <a:lstStyle/>
          <a:p>
            <a:pPr algn="just"/>
            <a:r>
              <a:rPr lang="tr-TR" sz="2400" b="1" smtClean="0"/>
              <a:t>	Sıralama yapabilmek için fazla bulunan C, J ve K sütunlarını siliyoruz.</a:t>
            </a:r>
            <a:endParaRPr lang="tr-TR" sz="2400" b="1"/>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 y="1876836"/>
            <a:ext cx="916305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etin kutusu 5"/>
          <p:cNvSpPr txBox="1"/>
          <p:nvPr/>
        </p:nvSpPr>
        <p:spPr>
          <a:xfrm>
            <a:off x="59988" y="4149080"/>
            <a:ext cx="8973709" cy="1200329"/>
          </a:xfrm>
          <a:prstGeom prst="rect">
            <a:avLst/>
          </a:prstGeom>
          <a:noFill/>
        </p:spPr>
        <p:txBody>
          <a:bodyPr wrap="square" rtlCol="0">
            <a:spAutoFit/>
          </a:bodyPr>
          <a:lstStyle/>
          <a:p>
            <a:pPr algn="just"/>
            <a:r>
              <a:rPr lang="tr-TR" sz="2400" b="1" smtClean="0"/>
              <a:t>	Sıralama yapabilmek için yine listenin en altındaki Ölçme değerlendirme sınav hizmetleri genel müdürlüğü yazan satırı siliyoruz veya hücre birleştirilmesi işlemini iptal ediyoruz.</a:t>
            </a:r>
            <a:endParaRPr lang="tr-TR" sz="2400" b="1"/>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64" y="5661248"/>
            <a:ext cx="896302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6612897"/>
      </p:ext>
    </p:extLst>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57463" y="191373"/>
            <a:ext cx="7056784" cy="584775"/>
          </a:xfrm>
          <a:prstGeom prst="rect">
            <a:avLst/>
          </a:prstGeom>
        </p:spPr>
        <p:txBody>
          <a:bodyPr wrap="square">
            <a:spAutoFit/>
          </a:bodyPr>
          <a:lstStyle/>
          <a:p>
            <a:pPr algn="ctr"/>
            <a:r>
              <a:rPr lang="tr-TR" sz="3200" smtClean="0">
                <a:ln w="18415" cmpd="sng">
                  <a:solidFill>
                    <a:srgbClr val="FFFFFF"/>
                  </a:solidFill>
                  <a:prstDash val="solid"/>
                </a:ln>
                <a:solidFill>
                  <a:srgbClr val="FFFFFF"/>
                </a:solidFill>
                <a:effectLst>
                  <a:outerShdw blurRad="63500" dir="3600000" algn="tl" rotWithShape="0">
                    <a:srgbClr val="000000">
                      <a:alpha val="70000"/>
                    </a:srgbClr>
                  </a:outerShdw>
                </a:effectLst>
              </a:rPr>
              <a:t>E-Kurs Modülü Sınıf Tanımlama İşlemleri</a:t>
            </a:r>
            <a:endParaRPr lang="tr-TR" sz="32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Metin kutusu 2"/>
          <p:cNvSpPr txBox="1"/>
          <p:nvPr/>
        </p:nvSpPr>
        <p:spPr>
          <a:xfrm>
            <a:off x="66947" y="1014651"/>
            <a:ext cx="8973709" cy="1200329"/>
          </a:xfrm>
          <a:prstGeom prst="rect">
            <a:avLst/>
          </a:prstGeom>
          <a:noFill/>
        </p:spPr>
        <p:txBody>
          <a:bodyPr wrap="square" rtlCol="0">
            <a:spAutoFit/>
          </a:bodyPr>
          <a:lstStyle/>
          <a:p>
            <a:pPr algn="just"/>
            <a:r>
              <a:rPr lang="tr-TR" sz="2400" b="1" smtClean="0"/>
              <a:t>	Artık listemiz hazır. Filitreler sayesinde her sınıf düzeyinde hangi dersler ve öğretmenler seçilmiş süzebiliriz. 20 kişilik gruplar oluşacak şekilde sınıflarımı oluşturmaya başlayabiliriz.</a:t>
            </a:r>
            <a:endParaRPr lang="tr-TR" sz="2400" b="1"/>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617" y="2320613"/>
            <a:ext cx="7255630" cy="417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954765"/>
      </p:ext>
    </p:extLst>
  </p:cSld>
  <p:clrMapOvr>
    <a:masterClrMapping/>
  </p:clrMapOvr>
  <p:transition>
    <p:randomBar/>
  </p:transition>
</p:sld>
</file>

<file path=ppt/theme/theme1.xml><?xml version="1.0" encoding="utf-8"?>
<a:theme xmlns:a="http://schemas.openxmlformats.org/drawingml/2006/main" name="Mezitli_Thema">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Mezitli_Thema</Template>
  <TotalTime>4865</TotalTime>
  <Words>154</Words>
  <Application>Microsoft Office PowerPoint</Application>
  <PresentationFormat>Ekran Gösterisi (4:3)</PresentationFormat>
  <Paragraphs>47</Paragraphs>
  <Slides>17</Slides>
  <Notes>0</Notes>
  <HiddenSlides>0</HiddenSlides>
  <MMClips>0</MMClips>
  <ScaleCrop>false</ScaleCrop>
  <HeadingPairs>
    <vt:vector size="6" baseType="variant">
      <vt:variant>
        <vt:lpstr>Kullanılan Yazı Tipleri</vt:lpstr>
      </vt:variant>
      <vt:variant>
        <vt:i4>2</vt:i4>
      </vt:variant>
      <vt:variant>
        <vt:lpstr>Tema</vt:lpstr>
      </vt:variant>
      <vt:variant>
        <vt:i4>2</vt:i4>
      </vt:variant>
      <vt:variant>
        <vt:lpstr>Slayt Başlıkları</vt:lpstr>
      </vt:variant>
      <vt:variant>
        <vt:i4>17</vt:i4>
      </vt:variant>
    </vt:vector>
  </HeadingPairs>
  <TitlesOfParts>
    <vt:vector size="21" baseType="lpstr">
      <vt:lpstr>Arial</vt:lpstr>
      <vt:lpstr>Calibri</vt:lpstr>
      <vt:lpstr>Mezitli_Thema</vt:lpstr>
      <vt:lpstr>1_Ofis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Abdullah</cp:lastModifiedBy>
  <cp:revision>490</cp:revision>
  <cp:lastPrinted>2016-09-07T05:33:11Z</cp:lastPrinted>
  <dcterms:created xsi:type="dcterms:W3CDTF">2013-02-18T06:47:12Z</dcterms:created>
  <dcterms:modified xsi:type="dcterms:W3CDTF">2016-10-03T10:51:23Z</dcterms:modified>
</cp:coreProperties>
</file>