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47" autoAdjust="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7A545-1FC4-496A-809E-AC79CF398359}" type="datetimeFigureOut">
              <a:rPr lang="tr-TR" smtClean="0"/>
              <a:t>06.11.2015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8A5F0-DCC2-4622-9D7D-44B0726316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57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8A5F0-DCC2-4622-9D7D-44B07263167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690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38BD-0B2F-4D43-8A09-F592A1650148}" type="datetimeFigureOut">
              <a:rPr lang="tr-TR" smtClean="0"/>
              <a:t>06.11.2015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76F8-70C8-4E60-B9D8-7558D1A7C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262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38BD-0B2F-4D43-8A09-F592A1650148}" type="datetimeFigureOut">
              <a:rPr lang="tr-TR" smtClean="0"/>
              <a:t>06.11.2015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76F8-70C8-4E60-B9D8-7558D1A7C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210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38BD-0B2F-4D43-8A09-F592A1650148}" type="datetimeFigureOut">
              <a:rPr lang="tr-TR" smtClean="0"/>
              <a:t>06.11.2015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76F8-70C8-4E60-B9D8-7558D1A7C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41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38BD-0B2F-4D43-8A09-F592A1650148}" type="datetimeFigureOut">
              <a:rPr lang="tr-TR" smtClean="0"/>
              <a:t>06.11.2015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76F8-70C8-4E60-B9D8-7558D1A7C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314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38BD-0B2F-4D43-8A09-F592A1650148}" type="datetimeFigureOut">
              <a:rPr lang="tr-TR" smtClean="0"/>
              <a:t>06.11.2015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76F8-70C8-4E60-B9D8-7558D1A7C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51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38BD-0B2F-4D43-8A09-F592A1650148}" type="datetimeFigureOut">
              <a:rPr lang="tr-TR" smtClean="0"/>
              <a:t>06.11.2015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76F8-70C8-4E60-B9D8-7558D1A7C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289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38BD-0B2F-4D43-8A09-F592A1650148}" type="datetimeFigureOut">
              <a:rPr lang="tr-TR" smtClean="0"/>
              <a:t>06.11.2015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76F8-70C8-4E60-B9D8-7558D1A7C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40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38BD-0B2F-4D43-8A09-F592A1650148}" type="datetimeFigureOut">
              <a:rPr lang="tr-TR" smtClean="0"/>
              <a:t>06.11.2015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76F8-70C8-4E60-B9D8-7558D1A7C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76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38BD-0B2F-4D43-8A09-F592A1650148}" type="datetimeFigureOut">
              <a:rPr lang="tr-TR" smtClean="0"/>
              <a:t>06.11.2015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76F8-70C8-4E60-B9D8-7558D1A7C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244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38BD-0B2F-4D43-8A09-F592A1650148}" type="datetimeFigureOut">
              <a:rPr lang="tr-TR" smtClean="0"/>
              <a:t>06.11.2015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76F8-70C8-4E60-B9D8-7558D1A7C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718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38BD-0B2F-4D43-8A09-F592A1650148}" type="datetimeFigureOut">
              <a:rPr lang="tr-TR" smtClean="0"/>
              <a:t>06.11.2015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76F8-70C8-4E60-B9D8-7558D1A7C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94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738BD-0B2F-4D43-8A09-F592A1650148}" type="datetimeFigureOut">
              <a:rPr lang="tr-TR" smtClean="0"/>
              <a:t>06.11.2015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A76F8-70C8-4E60-B9D8-7558D1A7C6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632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 smtClean="0"/>
              <a:t>E yaygın sistemine kullanıcı adı ve şifrenizi giriniz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2" y="548679"/>
            <a:ext cx="7849278" cy="490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1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b="1" dirty="0" smtClean="0"/>
              <a:t>BU SAYFADA HERHANGİ BİR İŞLEM YAPMAYINIZ İLERİ</a:t>
            </a:r>
            <a:endParaRPr lang="tr-T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8820472" cy="551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0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 smtClean="0"/>
              <a:t>KAYIT BUTONUNA BASINIZ.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48193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1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 typeface="Arial" charset="0"/>
              <a:buChar char="•"/>
            </a:pPr>
            <a:r>
              <a:rPr lang="tr-TR" dirty="0" smtClean="0"/>
              <a:t>KURSİYER KAYDETMEK İÇİN </a:t>
            </a:r>
          </a:p>
          <a:p>
            <a:pPr marL="285750" indent="-285750">
              <a:buFont typeface="Arial" charset="0"/>
              <a:buChar char="•"/>
            </a:pPr>
            <a:r>
              <a:rPr lang="tr-TR" dirty="0" smtClean="0"/>
              <a:t>TEKRAR KURUM İŞLEMLERİ MODÜLÜNE GİRİP  AÇILAN </a:t>
            </a:r>
          </a:p>
          <a:p>
            <a:pPr marL="285750" indent="-285750">
              <a:buFont typeface="Arial" charset="0"/>
              <a:buChar char="•"/>
            </a:pPr>
            <a:r>
              <a:rPr lang="tr-TR" dirty="0" smtClean="0"/>
              <a:t>KURS İŞLEMLERİ</a:t>
            </a:r>
          </a:p>
          <a:p>
            <a:pPr marL="285750" indent="-285750">
              <a:buFont typeface="Arial" charset="0"/>
              <a:buChar char="•"/>
            </a:pPr>
            <a:r>
              <a:rPr lang="tr-TR" dirty="0" smtClean="0"/>
              <a:t>KURS KURSİYER BAŞVURULARI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3" y="0"/>
            <a:ext cx="848193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3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b="1" dirty="0" smtClean="0"/>
              <a:t>KENDİNİZE AİT OLAN KURSU SEÇİNİZ</a:t>
            </a:r>
          </a:p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5192"/>
            <a:ext cx="8672051" cy="542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6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31640" y="5654165"/>
            <a:ext cx="5486400" cy="804862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/>
              <a:t>KURSİYER EKLEDEN </a:t>
            </a:r>
          </a:p>
          <a:p>
            <a:r>
              <a:rPr lang="tr-TR" b="1" dirty="0" smtClean="0"/>
              <a:t>KURSİYER T.C NO VE DOĞUM TARİHİ  (GÜN/AY/YIL) </a:t>
            </a:r>
          </a:p>
          <a:p>
            <a:r>
              <a:rPr lang="tr-TR" b="1" dirty="0" smtClean="0"/>
              <a:t>SORGULA</a:t>
            </a:r>
          </a:p>
          <a:p>
            <a:r>
              <a:rPr lang="tr-TR" b="1" dirty="0" smtClean="0"/>
              <a:t>KAYDET(KURSİYER KAYIDI YAPILMADAN ONAY İŞLEMİ GERÇEKLEŞMEZ)</a:t>
            </a:r>
            <a:endParaRPr lang="tr-TR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806" y="0"/>
            <a:ext cx="9001000" cy="56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72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55576" y="1052736"/>
            <a:ext cx="7848872" cy="4896544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/>
              <a:t>BU İŞLEMLERDEN SONRA İLGİLİ MÜDÜR YARDIMCISI ARANACAK</a:t>
            </a:r>
          </a:p>
          <a:p>
            <a:pPr algn="ctr"/>
            <a:endParaRPr lang="tr-TR" sz="3200" dirty="0"/>
          </a:p>
          <a:p>
            <a:pPr algn="ctr"/>
            <a:endParaRPr lang="tr-TR" sz="7200" b="1" dirty="0" smtClean="0"/>
          </a:p>
          <a:p>
            <a:pPr algn="ctr"/>
            <a:r>
              <a:rPr lang="tr-TR" sz="5400" b="1" dirty="0" smtClean="0"/>
              <a:t>ONAY İŞLEMİ İSTENECEKTİR.</a:t>
            </a:r>
          </a:p>
          <a:p>
            <a:endParaRPr lang="tr-TR" sz="2000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8504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a)Kurum işlemleri modülünü tıklayınız</a:t>
            </a:r>
            <a:br>
              <a:rPr lang="tr-TR" dirty="0" smtClean="0"/>
            </a:br>
            <a:r>
              <a:rPr lang="tr-TR" dirty="0" smtClean="0"/>
              <a:t>b)Kurs işlemleri modülü</a:t>
            </a:r>
            <a:endParaRPr lang="tr-TR" dirty="0"/>
          </a:p>
        </p:txBody>
      </p:sp>
      <p:sp>
        <p:nvSpPr>
          <p:cNvPr id="5" name="Resim Yer Tutucusu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000" b="1" dirty="0" smtClean="0"/>
              <a:t>c)Kurs planlama</a:t>
            </a:r>
            <a:endParaRPr lang="tr-TR" sz="20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675456"/>
            <a:ext cx="8125341" cy="50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55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97966"/>
          </a:xfrm>
        </p:spPr>
        <p:txBody>
          <a:bodyPr/>
          <a:lstStyle/>
          <a:p>
            <a:r>
              <a:rPr lang="tr-TR" dirty="0" smtClean="0"/>
              <a:t>KURS PLANLAMADA</a:t>
            </a:r>
          </a:p>
          <a:p>
            <a:r>
              <a:rPr lang="tr-TR" sz="1800" b="1" dirty="0" smtClean="0"/>
              <a:t>+ </a:t>
            </a:r>
            <a:r>
              <a:rPr lang="tr-TR" sz="1800" b="1" dirty="0"/>
              <a:t>İŞARETİ TIKLANACAK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68952" cy="513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 smtClean="0"/>
              <a:t>NORMAL STATÜ DEYİP İLERİ TIKLAYINIZ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81932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3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b="1" dirty="0" smtClean="0"/>
              <a:t>KURS ALANI KISMINDA SOSYAL HİZMETLER VE DANIŞMANLIK SEÇİLECEK</a:t>
            </a:r>
            <a:endParaRPr lang="tr-T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64288" cy="509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5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2000" b="1" dirty="0" smtClean="0"/>
              <a:t>SOSYAL HİZMETLER VE DANIŞMANLIK</a:t>
            </a:r>
          </a:p>
          <a:p>
            <a:r>
              <a:rPr lang="tr-TR" sz="2000" b="1" dirty="0" smtClean="0"/>
              <a:t>TÜRKİYE BAĞIMLILIKLA MÜCADELE EĞTİMİ SATIRI TIKLANACAK</a:t>
            </a:r>
            <a:endParaRPr lang="tr-TR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" y="0"/>
            <a:ext cx="7445018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8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BAŞLAMA VE BİTİŞ TARİHİNİ SEÇİNİZ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sz="1800" b="1" dirty="0" smtClean="0"/>
              <a:t>KURS YETKİLİSİ:HÜDAVER ŞENSES</a:t>
            </a:r>
          </a:p>
          <a:p>
            <a:r>
              <a:rPr lang="tr-TR" sz="1800" b="1" dirty="0" smtClean="0"/>
              <a:t>KURS MERKEZİ:MAHALLE </a:t>
            </a:r>
          </a:p>
          <a:p>
            <a:r>
              <a:rPr lang="tr-TR" sz="1800" b="1" dirty="0" smtClean="0"/>
              <a:t>BELGE DURUMU:BELGESİZ</a:t>
            </a:r>
          </a:p>
          <a:p>
            <a:r>
              <a:rPr lang="tr-TR" sz="1800" b="1" dirty="0" smtClean="0"/>
              <a:t>KURS YERİ:OKUL ADI YAZILACAK</a:t>
            </a:r>
          </a:p>
          <a:p>
            <a:endParaRPr lang="tr-TR" sz="1800" b="1" dirty="0" smtClean="0"/>
          </a:p>
          <a:p>
            <a:endParaRPr lang="tr-TR" sz="1800" b="1" dirty="0"/>
          </a:p>
          <a:p>
            <a:endParaRPr lang="tr-TR" sz="1800" b="1" dirty="0" smtClean="0"/>
          </a:p>
          <a:p>
            <a:endParaRPr lang="tr-TR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884367" cy="492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0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 smtClean="0"/>
              <a:t>ÖĞRETMEN SEÇİMİ (KENDİNİZİ SEÇİNİZ)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28384" cy="50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7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1600" b="1" dirty="0" smtClean="0"/>
              <a:t>KURS GÜNLERİNİ VE SAATLERİNİ PLANLAMANIZA GÖRE İŞARETLEYİNİZ.</a:t>
            </a:r>
            <a:endParaRPr lang="tr-TR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8496944" cy="531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9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133</Words>
  <Application>Microsoft Office PowerPoint</Application>
  <PresentationFormat>Ekran Gösterisi (4:3)</PresentationFormat>
  <Paragraphs>34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PowerPoint Sunusu</vt:lpstr>
      <vt:lpstr>a)Kurum işlemleri modülünü tıklayınız b)Kurs işlemleri modülü</vt:lpstr>
      <vt:lpstr>PowerPoint Sunusu</vt:lpstr>
      <vt:lpstr>PowerPoint Sunusu</vt:lpstr>
      <vt:lpstr>PowerPoint Sunusu</vt:lpstr>
      <vt:lpstr>PowerPoint Sunusu</vt:lpstr>
      <vt:lpstr>BAŞLAMA VE BİTİŞ TARİHİNİ SEÇİNİZ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asus</cp:lastModifiedBy>
  <cp:revision>14</cp:revision>
  <dcterms:created xsi:type="dcterms:W3CDTF">2015-11-05T08:56:42Z</dcterms:created>
  <dcterms:modified xsi:type="dcterms:W3CDTF">2015-11-06T11:24:03Z</dcterms:modified>
</cp:coreProperties>
</file>